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3.xml" ContentType="application/vnd.openxmlformats-officedocument.theme+xml"/>
  <Override PartName="/ppt/slideLayouts/slideLayout9.xml" ContentType="application/vnd.openxmlformats-officedocument.presentationml.slideLayout+xml"/>
  <Override PartName="/ppt/theme/theme4.xml" ContentType="application/vnd.openxmlformats-officedocument.theme+xml"/>
  <Override PartName="/ppt/slideLayouts/slideLayout10.xml" ContentType="application/vnd.openxmlformats-officedocument.presentationml.slideLayout+xml"/>
  <Override PartName="/ppt/theme/theme5.xml" ContentType="application/vnd.openxmlformats-officedocument.theme+xml"/>
  <Override PartName="/ppt/slideLayouts/slideLayout11.xml" ContentType="application/vnd.openxmlformats-officedocument.presentationml.slideLayout+xml"/>
  <Override PartName="/ppt/theme/theme6.xml" ContentType="application/vnd.openxmlformats-officedocument.theme+xml"/>
  <Override PartName="/ppt/slideLayouts/slideLayout12.xml" ContentType="application/vnd.openxmlformats-officedocument.presentationml.slideLayout+xml"/>
  <Override PartName="/ppt/theme/theme7.xml" ContentType="application/vnd.openxmlformats-officedocument.theme+xml"/>
  <Override PartName="/ppt/slideLayouts/slideLayout13.xml" ContentType="application/vnd.openxmlformats-officedocument.presentationml.slideLayout+xml"/>
  <Override PartName="/ppt/theme/theme8.xml" ContentType="application/vnd.openxmlformats-officedocument.theme+xml"/>
  <Override PartName="/ppt/slideLayouts/slideLayout14.xml" ContentType="application/vnd.openxmlformats-officedocument.presentationml.slideLayout+xml"/>
  <Override PartName="/ppt/theme/theme9.xml" ContentType="application/vnd.openxmlformats-officedocument.theme+xml"/>
  <Override PartName="/ppt/slideLayouts/slideLayout15.xml" ContentType="application/vnd.openxmlformats-officedocument.presentationml.slideLayout+xml"/>
  <Override PartName="/ppt/theme/theme10.xml" ContentType="application/vnd.openxmlformats-officedocument.theme+xml"/>
  <Override PartName="/ppt/slideLayouts/slideLayout16.xml" ContentType="application/vnd.openxmlformats-officedocument.presentationml.slideLayout+xml"/>
  <Override PartName="/ppt/theme/theme11.xml" ContentType="application/vnd.openxmlformats-officedocument.theme+xml"/>
  <Override PartName="/ppt/slideLayouts/slideLayout17.xml" ContentType="application/vnd.openxmlformats-officedocument.presentationml.slideLayout+xml"/>
  <Override PartName="/ppt/theme/theme12.xml" ContentType="application/vnd.openxmlformats-officedocument.theme+xml"/>
  <Override PartName="/ppt/slideLayouts/slideLayout18.xml" ContentType="application/vnd.openxmlformats-officedocument.presentationml.slideLayout+xml"/>
  <Override PartName="/ppt/theme/theme13.xml" ContentType="application/vnd.openxmlformats-officedocument.theme+xml"/>
  <Override PartName="/ppt/slideLayouts/slideLayout19.xml" ContentType="application/vnd.openxmlformats-officedocument.presentationml.slideLayout+xml"/>
  <Override PartName="/ppt/theme/theme14.xml" ContentType="application/vnd.openxmlformats-officedocument.theme+xml"/>
  <Override PartName="/ppt/slideLayouts/slideLayout20.xml" ContentType="application/vnd.openxmlformats-officedocument.presentationml.slideLayout+xml"/>
  <Override PartName="/ppt/theme/theme15.xml" ContentType="application/vnd.openxmlformats-officedocument.theme+xml"/>
  <Override PartName="/ppt/slideLayouts/slideLayout21.xml" ContentType="application/vnd.openxmlformats-officedocument.presentationml.slideLayout+xml"/>
  <Override PartName="/ppt/theme/theme16.xml" ContentType="application/vnd.openxmlformats-officedocument.theme+xml"/>
  <Override PartName="/ppt/slideLayouts/slideLayout22.xml" ContentType="application/vnd.openxmlformats-officedocument.presentationml.slideLayout+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85" r:id="rId4"/>
    <p:sldMasterId id="2147483823" r:id="rId5"/>
    <p:sldMasterId id="2147483827" r:id="rId6"/>
    <p:sldMasterId id="2147483822" r:id="rId7"/>
    <p:sldMasterId id="2147483830" r:id="rId8"/>
    <p:sldMasterId id="2147483832" r:id="rId9"/>
    <p:sldMasterId id="2147483834" r:id="rId10"/>
    <p:sldMasterId id="2147483836" r:id="rId11"/>
    <p:sldMasterId id="2147483838" r:id="rId12"/>
    <p:sldMasterId id="2147483840" r:id="rId13"/>
    <p:sldMasterId id="2147483842" r:id="rId14"/>
    <p:sldMasterId id="2147483844" r:id="rId15"/>
    <p:sldMasterId id="2147483846" r:id="rId16"/>
    <p:sldMasterId id="2147483848" r:id="rId17"/>
    <p:sldMasterId id="2147483851" r:id="rId18"/>
    <p:sldMasterId id="2147483853" r:id="rId19"/>
    <p:sldMasterId id="2147483855" r:id="rId20"/>
  </p:sldMasterIdLst>
  <p:notesMasterIdLst>
    <p:notesMasterId r:id="rId71"/>
  </p:notesMasterIdLst>
  <p:handoutMasterIdLst>
    <p:handoutMasterId r:id="rId72"/>
  </p:handoutMasterIdLst>
  <p:sldIdLst>
    <p:sldId id="2142532992" r:id="rId21"/>
    <p:sldId id="256" r:id="rId22"/>
    <p:sldId id="2142533005" r:id="rId23"/>
    <p:sldId id="2142533006" r:id="rId24"/>
    <p:sldId id="2142533007" r:id="rId25"/>
    <p:sldId id="2142533008" r:id="rId26"/>
    <p:sldId id="2142533009" r:id="rId27"/>
    <p:sldId id="2142533010" r:id="rId28"/>
    <p:sldId id="2142533011" r:id="rId29"/>
    <p:sldId id="2142532975" r:id="rId30"/>
    <p:sldId id="2142533012" r:id="rId31"/>
    <p:sldId id="2142533013" r:id="rId32"/>
    <p:sldId id="2142533014" r:id="rId33"/>
    <p:sldId id="2142533015" r:id="rId34"/>
    <p:sldId id="2142533016" r:id="rId35"/>
    <p:sldId id="2142533017" r:id="rId36"/>
    <p:sldId id="2142533019" r:id="rId37"/>
    <p:sldId id="2142533018" r:id="rId38"/>
    <p:sldId id="2142533020" r:id="rId39"/>
    <p:sldId id="2142533021" r:id="rId40"/>
    <p:sldId id="2142533022" r:id="rId41"/>
    <p:sldId id="2142533024" r:id="rId42"/>
    <p:sldId id="2142533023" r:id="rId43"/>
    <p:sldId id="2142533025" r:id="rId44"/>
    <p:sldId id="2142533026" r:id="rId45"/>
    <p:sldId id="2142533027" r:id="rId46"/>
    <p:sldId id="258" r:id="rId47"/>
    <p:sldId id="2142533028" r:id="rId48"/>
    <p:sldId id="2142533030" r:id="rId49"/>
    <p:sldId id="2142533031" r:id="rId50"/>
    <p:sldId id="2142533032" r:id="rId51"/>
    <p:sldId id="2142533033" r:id="rId52"/>
    <p:sldId id="2142533034" r:id="rId53"/>
    <p:sldId id="2142533035" r:id="rId54"/>
    <p:sldId id="2142533036" r:id="rId55"/>
    <p:sldId id="2142533037" r:id="rId56"/>
    <p:sldId id="2142533038" r:id="rId57"/>
    <p:sldId id="2142533039" r:id="rId58"/>
    <p:sldId id="2142533040" r:id="rId59"/>
    <p:sldId id="2142533041" r:id="rId60"/>
    <p:sldId id="2142533042" r:id="rId61"/>
    <p:sldId id="2142533029" r:id="rId62"/>
    <p:sldId id="2142533043" r:id="rId63"/>
    <p:sldId id="2142533044" r:id="rId64"/>
    <p:sldId id="2142533045" r:id="rId65"/>
    <p:sldId id="2142533046" r:id="rId66"/>
    <p:sldId id="2142533047" r:id="rId67"/>
    <p:sldId id="2142533049" r:id="rId68"/>
    <p:sldId id="2142533050" r:id="rId69"/>
    <p:sldId id="285" r:id="rId70"/>
  </p:sldIdLst>
  <p:sldSz cx="12192000" cy="6858000"/>
  <p:notesSz cx="20104100" cy="11315700"/>
  <p:defaultTextStyle>
    <a:defPPr>
      <a:defRPr lang="en-US"/>
    </a:defPPr>
    <a:lvl1pPr marL="0" algn="l" defTabSz="554047" rtl="0" eaLnBrk="1" latinLnBrk="0" hangingPunct="1">
      <a:defRPr sz="1091" kern="1200">
        <a:solidFill>
          <a:schemeClr val="tx1"/>
        </a:solidFill>
        <a:latin typeface="+mn-lt"/>
        <a:ea typeface="+mn-ea"/>
        <a:cs typeface="+mn-cs"/>
      </a:defRPr>
    </a:lvl1pPr>
    <a:lvl2pPr marL="277024" algn="l" defTabSz="554047" rtl="0" eaLnBrk="1" latinLnBrk="0" hangingPunct="1">
      <a:defRPr sz="1091" kern="1200">
        <a:solidFill>
          <a:schemeClr val="tx1"/>
        </a:solidFill>
        <a:latin typeface="+mn-lt"/>
        <a:ea typeface="+mn-ea"/>
        <a:cs typeface="+mn-cs"/>
      </a:defRPr>
    </a:lvl2pPr>
    <a:lvl3pPr marL="554047" algn="l" defTabSz="554047" rtl="0" eaLnBrk="1" latinLnBrk="0" hangingPunct="1">
      <a:defRPr sz="1091" kern="1200">
        <a:solidFill>
          <a:schemeClr val="tx1"/>
        </a:solidFill>
        <a:latin typeface="+mn-lt"/>
        <a:ea typeface="+mn-ea"/>
        <a:cs typeface="+mn-cs"/>
      </a:defRPr>
    </a:lvl3pPr>
    <a:lvl4pPr marL="831070" algn="l" defTabSz="554047" rtl="0" eaLnBrk="1" latinLnBrk="0" hangingPunct="1">
      <a:defRPr sz="1091" kern="1200">
        <a:solidFill>
          <a:schemeClr val="tx1"/>
        </a:solidFill>
        <a:latin typeface="+mn-lt"/>
        <a:ea typeface="+mn-ea"/>
        <a:cs typeface="+mn-cs"/>
      </a:defRPr>
    </a:lvl4pPr>
    <a:lvl5pPr marL="1108092" algn="l" defTabSz="554047" rtl="0" eaLnBrk="1" latinLnBrk="0" hangingPunct="1">
      <a:defRPr sz="1091" kern="1200">
        <a:solidFill>
          <a:schemeClr val="tx1"/>
        </a:solidFill>
        <a:latin typeface="+mn-lt"/>
        <a:ea typeface="+mn-ea"/>
        <a:cs typeface="+mn-cs"/>
      </a:defRPr>
    </a:lvl5pPr>
    <a:lvl6pPr marL="1385116" algn="l" defTabSz="554047" rtl="0" eaLnBrk="1" latinLnBrk="0" hangingPunct="1">
      <a:defRPr sz="1091" kern="1200">
        <a:solidFill>
          <a:schemeClr val="tx1"/>
        </a:solidFill>
        <a:latin typeface="+mn-lt"/>
        <a:ea typeface="+mn-ea"/>
        <a:cs typeface="+mn-cs"/>
      </a:defRPr>
    </a:lvl6pPr>
    <a:lvl7pPr marL="1662140" algn="l" defTabSz="554047" rtl="0" eaLnBrk="1" latinLnBrk="0" hangingPunct="1">
      <a:defRPr sz="1091" kern="1200">
        <a:solidFill>
          <a:schemeClr val="tx1"/>
        </a:solidFill>
        <a:latin typeface="+mn-lt"/>
        <a:ea typeface="+mn-ea"/>
        <a:cs typeface="+mn-cs"/>
      </a:defRPr>
    </a:lvl7pPr>
    <a:lvl8pPr marL="1939164" algn="l" defTabSz="554047" rtl="0" eaLnBrk="1" latinLnBrk="0" hangingPunct="1">
      <a:defRPr sz="1091" kern="1200">
        <a:solidFill>
          <a:schemeClr val="tx1"/>
        </a:solidFill>
        <a:latin typeface="+mn-lt"/>
        <a:ea typeface="+mn-ea"/>
        <a:cs typeface="+mn-cs"/>
      </a:defRPr>
    </a:lvl8pPr>
    <a:lvl9pPr marL="2216187" algn="l" defTabSz="554047" rtl="0" eaLnBrk="1" latinLnBrk="0" hangingPunct="1">
      <a:defRPr sz="1091"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vanti Mukul" initials="AM" lastIdx="134" clrIdx="0">
    <p:extLst>
      <p:ext uri="{19B8F6BF-5375-455C-9EA6-DF929625EA0E}">
        <p15:presenceInfo xmlns:p15="http://schemas.microsoft.com/office/powerpoint/2012/main" userId="S::1561747@TCS.com::b915b143-710a-4e7a-a06a-915d3c266981" providerId="AD"/>
      </p:ext>
    </p:extLst>
  </p:cmAuthor>
  <p:cmAuthor id="2" name="Kapil  Krishnan" initials="KK" lastIdx="81" clrIdx="1">
    <p:extLst>
      <p:ext uri="{19B8F6BF-5375-455C-9EA6-DF929625EA0E}">
        <p15:presenceInfo xmlns:p15="http://schemas.microsoft.com/office/powerpoint/2012/main" userId="S::571206@TCS.com::f34fbc68-f4bd-41fd-a210-a6e9abee1cae" providerId="AD"/>
      </p:ext>
    </p:extLst>
  </p:cmAuthor>
  <p:cmAuthor id="3" name="Milind" initials="M" lastIdx="1" clrIdx="2">
    <p:extLst>
      <p:ext uri="{19B8F6BF-5375-455C-9EA6-DF929625EA0E}">
        <p15:presenceInfo xmlns:p15="http://schemas.microsoft.com/office/powerpoint/2012/main" userId="S::106465@TCS.com::6f0e4f12-3889-446c-9da4-4330ec04817d" providerId="AD"/>
      </p:ext>
    </p:extLst>
  </p:cmAuthor>
  <p:cmAuthor id="4" name="Sreenivasa Chakravarti" initials="SC" lastIdx="7" clrIdx="3">
    <p:extLst>
      <p:ext uri="{19B8F6BF-5375-455C-9EA6-DF929625EA0E}">
        <p15:presenceInfo xmlns:p15="http://schemas.microsoft.com/office/powerpoint/2012/main" userId="S::132743@TCS.com::aa4a9113-4e87-47be-963d-67c84a21122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41165"/>
    <a:srgbClr val="C4C4C4"/>
    <a:srgbClr val="A6A6A6"/>
    <a:srgbClr val="FFFF00"/>
    <a:srgbClr val="92D050"/>
    <a:srgbClr val="7F7F7F"/>
    <a:srgbClr val="B3B3B3"/>
    <a:srgbClr val="D9D9D9"/>
    <a:srgbClr val="EB5000"/>
    <a:srgbClr val="007DC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CA2E46A-61DD-4313-B3F1-922A2E0FED4E}" v="204" dt="2023-06-27T03:29:51.47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85577" autoAdjust="0"/>
  </p:normalViewPr>
  <p:slideViewPr>
    <p:cSldViewPr snapToObjects="1" showGuides="1">
      <p:cViewPr varScale="1">
        <p:scale>
          <a:sx n="67" d="100"/>
          <a:sy n="67" d="100"/>
        </p:scale>
        <p:origin x="644" y="44"/>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75" d="100"/>
        <a:sy n="75" d="100"/>
      </p:scale>
      <p:origin x="0" y="0"/>
    </p:cViewPr>
  </p:sorterViewPr>
  <p:notesViewPr>
    <p:cSldViewPr snapToObjects="1" showGuides="1">
      <p:cViewPr varScale="1">
        <p:scale>
          <a:sx n="75" d="100"/>
          <a:sy n="75" d="100"/>
        </p:scale>
        <p:origin x="882" y="7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Master" Target="slideMasters/slideMaster15.xml"/><Relationship Id="rId26" Type="http://schemas.openxmlformats.org/officeDocument/2006/relationships/slide" Target="slides/slide6.xml"/><Relationship Id="rId39" Type="http://schemas.openxmlformats.org/officeDocument/2006/relationships/slide" Target="slides/slide19.xml"/><Relationship Id="rId21" Type="http://schemas.openxmlformats.org/officeDocument/2006/relationships/slide" Target="slides/slide1.xml"/><Relationship Id="rId34" Type="http://schemas.openxmlformats.org/officeDocument/2006/relationships/slide" Target="slides/slide14.xml"/><Relationship Id="rId42" Type="http://schemas.openxmlformats.org/officeDocument/2006/relationships/slide" Target="slides/slide22.xml"/><Relationship Id="rId47" Type="http://schemas.openxmlformats.org/officeDocument/2006/relationships/slide" Target="slides/slide27.xml"/><Relationship Id="rId50" Type="http://schemas.openxmlformats.org/officeDocument/2006/relationships/slide" Target="slides/slide30.xml"/><Relationship Id="rId55" Type="http://schemas.openxmlformats.org/officeDocument/2006/relationships/slide" Target="slides/slide35.xml"/><Relationship Id="rId63" Type="http://schemas.openxmlformats.org/officeDocument/2006/relationships/slide" Target="slides/slide43.xml"/><Relationship Id="rId68" Type="http://schemas.openxmlformats.org/officeDocument/2006/relationships/slide" Target="slides/slide48.xml"/><Relationship Id="rId76" Type="http://schemas.openxmlformats.org/officeDocument/2006/relationships/theme" Target="theme/theme1.xml"/><Relationship Id="rId7" Type="http://schemas.openxmlformats.org/officeDocument/2006/relationships/slideMaster" Target="slideMasters/slideMaster4.xml"/><Relationship Id="rId71"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Master" Target="slideMasters/slideMaster13.xml"/><Relationship Id="rId29" Type="http://schemas.openxmlformats.org/officeDocument/2006/relationships/slide" Target="slides/slide9.xml"/><Relationship Id="rId11" Type="http://schemas.openxmlformats.org/officeDocument/2006/relationships/slideMaster" Target="slideMasters/slideMaster8.xml"/><Relationship Id="rId24" Type="http://schemas.openxmlformats.org/officeDocument/2006/relationships/slide" Target="slides/slide4.xml"/><Relationship Id="rId32" Type="http://schemas.openxmlformats.org/officeDocument/2006/relationships/slide" Target="slides/slide12.xml"/><Relationship Id="rId37" Type="http://schemas.openxmlformats.org/officeDocument/2006/relationships/slide" Target="slides/slide17.xml"/><Relationship Id="rId40" Type="http://schemas.openxmlformats.org/officeDocument/2006/relationships/slide" Target="slides/slide20.xml"/><Relationship Id="rId45" Type="http://schemas.openxmlformats.org/officeDocument/2006/relationships/slide" Target="slides/slide25.xml"/><Relationship Id="rId53" Type="http://schemas.openxmlformats.org/officeDocument/2006/relationships/slide" Target="slides/slide33.xml"/><Relationship Id="rId58" Type="http://schemas.openxmlformats.org/officeDocument/2006/relationships/slide" Target="slides/slide38.xml"/><Relationship Id="rId66" Type="http://schemas.openxmlformats.org/officeDocument/2006/relationships/slide" Target="slides/slide46.xml"/><Relationship Id="rId74" Type="http://schemas.openxmlformats.org/officeDocument/2006/relationships/presProps" Target="presProps.xml"/><Relationship Id="rId79" Type="http://schemas.microsoft.com/office/2015/10/relationships/revisionInfo" Target="revisionInfo.xml"/><Relationship Id="rId5" Type="http://schemas.openxmlformats.org/officeDocument/2006/relationships/slideMaster" Target="slideMasters/slideMaster2.xml"/><Relationship Id="rId61" Type="http://schemas.openxmlformats.org/officeDocument/2006/relationships/slide" Target="slides/slide41.xml"/><Relationship Id="rId10" Type="http://schemas.openxmlformats.org/officeDocument/2006/relationships/slideMaster" Target="slideMasters/slideMaster7.xml"/><Relationship Id="rId19" Type="http://schemas.openxmlformats.org/officeDocument/2006/relationships/slideMaster" Target="slideMasters/slideMaster16.xml"/><Relationship Id="rId31" Type="http://schemas.openxmlformats.org/officeDocument/2006/relationships/slide" Target="slides/slide11.xml"/><Relationship Id="rId44" Type="http://schemas.openxmlformats.org/officeDocument/2006/relationships/slide" Target="slides/slide24.xml"/><Relationship Id="rId52" Type="http://schemas.openxmlformats.org/officeDocument/2006/relationships/slide" Target="slides/slide32.xml"/><Relationship Id="rId60" Type="http://schemas.openxmlformats.org/officeDocument/2006/relationships/slide" Target="slides/slide40.xml"/><Relationship Id="rId65" Type="http://schemas.openxmlformats.org/officeDocument/2006/relationships/slide" Target="slides/slide45.xml"/><Relationship Id="rId73" Type="http://schemas.openxmlformats.org/officeDocument/2006/relationships/commentAuthors" Target="commentAuthors.xml"/><Relationship Id="rId78"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 Target="slides/slide2.xml"/><Relationship Id="rId27" Type="http://schemas.openxmlformats.org/officeDocument/2006/relationships/slide" Target="slides/slide7.xml"/><Relationship Id="rId30" Type="http://schemas.openxmlformats.org/officeDocument/2006/relationships/slide" Target="slides/slide10.xml"/><Relationship Id="rId35" Type="http://schemas.openxmlformats.org/officeDocument/2006/relationships/slide" Target="slides/slide15.xml"/><Relationship Id="rId43" Type="http://schemas.openxmlformats.org/officeDocument/2006/relationships/slide" Target="slides/slide23.xml"/><Relationship Id="rId48" Type="http://schemas.openxmlformats.org/officeDocument/2006/relationships/slide" Target="slides/slide28.xml"/><Relationship Id="rId56" Type="http://schemas.openxmlformats.org/officeDocument/2006/relationships/slide" Target="slides/slide36.xml"/><Relationship Id="rId64" Type="http://schemas.openxmlformats.org/officeDocument/2006/relationships/slide" Target="slides/slide44.xml"/><Relationship Id="rId69" Type="http://schemas.openxmlformats.org/officeDocument/2006/relationships/slide" Target="slides/slide49.xml"/><Relationship Id="rId77" Type="http://schemas.openxmlformats.org/officeDocument/2006/relationships/tableStyles" Target="tableStyles.xml"/><Relationship Id="rId8" Type="http://schemas.openxmlformats.org/officeDocument/2006/relationships/slideMaster" Target="slideMasters/slideMaster5.xml"/><Relationship Id="rId51" Type="http://schemas.openxmlformats.org/officeDocument/2006/relationships/slide" Target="slides/slide31.xml"/><Relationship Id="rId72" Type="http://schemas.openxmlformats.org/officeDocument/2006/relationships/handoutMaster" Target="handoutMasters/handoutMaster1.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25" Type="http://schemas.openxmlformats.org/officeDocument/2006/relationships/slide" Target="slides/slide5.xml"/><Relationship Id="rId33" Type="http://schemas.openxmlformats.org/officeDocument/2006/relationships/slide" Target="slides/slide13.xml"/><Relationship Id="rId38" Type="http://schemas.openxmlformats.org/officeDocument/2006/relationships/slide" Target="slides/slide18.xml"/><Relationship Id="rId46" Type="http://schemas.openxmlformats.org/officeDocument/2006/relationships/slide" Target="slides/slide26.xml"/><Relationship Id="rId59" Type="http://schemas.openxmlformats.org/officeDocument/2006/relationships/slide" Target="slides/slide39.xml"/><Relationship Id="rId67" Type="http://schemas.openxmlformats.org/officeDocument/2006/relationships/slide" Target="slides/slide47.xml"/><Relationship Id="rId20" Type="http://schemas.openxmlformats.org/officeDocument/2006/relationships/slideMaster" Target="slideMasters/slideMaster17.xml"/><Relationship Id="rId41" Type="http://schemas.openxmlformats.org/officeDocument/2006/relationships/slide" Target="slides/slide21.xml"/><Relationship Id="rId54" Type="http://schemas.openxmlformats.org/officeDocument/2006/relationships/slide" Target="slides/slide34.xml"/><Relationship Id="rId62" Type="http://schemas.openxmlformats.org/officeDocument/2006/relationships/slide" Target="slides/slide42.xml"/><Relationship Id="rId70" Type="http://schemas.openxmlformats.org/officeDocument/2006/relationships/slide" Target="slides/slide50.xml"/><Relationship Id="rId75"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Master" Target="slideMasters/slideMaster12.xml"/><Relationship Id="rId23" Type="http://schemas.openxmlformats.org/officeDocument/2006/relationships/slide" Target="slides/slide3.xml"/><Relationship Id="rId28" Type="http://schemas.openxmlformats.org/officeDocument/2006/relationships/slide" Target="slides/slide8.xml"/><Relationship Id="rId36" Type="http://schemas.openxmlformats.org/officeDocument/2006/relationships/slide" Target="slides/slide16.xml"/><Relationship Id="rId49" Type="http://schemas.openxmlformats.org/officeDocument/2006/relationships/slide" Target="slides/slide29.xml"/><Relationship Id="rId57" Type="http://schemas.openxmlformats.org/officeDocument/2006/relationships/slide" Target="slides/slide3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inay  Middha" userId="e60a892f-ac3e-4db9-b8e0-a7a08119fbbb" providerId="ADAL" clId="{CCA2E46A-61DD-4313-B3F1-922A2E0FED4E}"/>
    <pc:docChg chg="undo redo custSel addSld delSld modSld sldOrd">
      <pc:chgData name="Vinay  Middha" userId="e60a892f-ac3e-4db9-b8e0-a7a08119fbbb" providerId="ADAL" clId="{CCA2E46A-61DD-4313-B3F1-922A2E0FED4E}" dt="2023-06-27T17:00:12.602" v="3068" actId="20577"/>
      <pc:docMkLst>
        <pc:docMk/>
      </pc:docMkLst>
      <pc:sldChg chg="addSp delSp modSp mod">
        <pc:chgData name="Vinay  Middha" userId="e60a892f-ac3e-4db9-b8e0-a7a08119fbbb" providerId="ADAL" clId="{CCA2E46A-61DD-4313-B3F1-922A2E0FED4E}" dt="2023-06-26T17:29:24.787" v="765" actId="20577"/>
        <pc:sldMkLst>
          <pc:docMk/>
          <pc:sldMk cId="2235260259" sldId="256"/>
        </pc:sldMkLst>
        <pc:spChg chg="mod">
          <ac:chgData name="Vinay  Middha" userId="e60a892f-ac3e-4db9-b8e0-a7a08119fbbb" providerId="ADAL" clId="{CCA2E46A-61DD-4313-B3F1-922A2E0FED4E}" dt="2023-06-26T17:29:24.787" v="765" actId="20577"/>
          <ac:spMkLst>
            <pc:docMk/>
            <pc:sldMk cId="2235260259" sldId="256"/>
            <ac:spMk id="3" creationId="{8A8145E8-E21F-4918-8CA3-0FF47CD1F8BB}"/>
          </ac:spMkLst>
        </pc:spChg>
        <pc:spChg chg="add del mod">
          <ac:chgData name="Vinay  Middha" userId="e60a892f-ac3e-4db9-b8e0-a7a08119fbbb" providerId="ADAL" clId="{CCA2E46A-61DD-4313-B3F1-922A2E0FED4E}" dt="2023-06-25T04:03:10.401" v="78" actId="478"/>
          <ac:spMkLst>
            <pc:docMk/>
            <pc:sldMk cId="2235260259" sldId="256"/>
            <ac:spMk id="4" creationId="{862B7859-0FAE-00DB-97EE-127E28723B28}"/>
          </ac:spMkLst>
        </pc:spChg>
        <pc:spChg chg="mod">
          <ac:chgData name="Vinay  Middha" userId="e60a892f-ac3e-4db9-b8e0-a7a08119fbbb" providerId="ADAL" clId="{CCA2E46A-61DD-4313-B3F1-922A2E0FED4E}" dt="2023-06-25T04:47:33.358" v="111" actId="403"/>
          <ac:spMkLst>
            <pc:docMk/>
            <pc:sldMk cId="2235260259" sldId="256"/>
            <ac:spMk id="7" creationId="{8674A964-E617-460A-94A6-E2CA9144DB51}"/>
          </ac:spMkLst>
        </pc:spChg>
        <pc:spChg chg="del">
          <ac:chgData name="Vinay  Middha" userId="e60a892f-ac3e-4db9-b8e0-a7a08119fbbb" providerId="ADAL" clId="{CCA2E46A-61DD-4313-B3F1-922A2E0FED4E}" dt="2023-06-25T04:03:08.480" v="77" actId="478"/>
          <ac:spMkLst>
            <pc:docMk/>
            <pc:sldMk cId="2235260259" sldId="256"/>
            <ac:spMk id="8" creationId="{7781DAD4-EC84-4F02-B97A-9C15D1A86E3D}"/>
          </ac:spMkLst>
        </pc:spChg>
      </pc:sldChg>
      <pc:sldChg chg="addSp delSp modSp mod">
        <pc:chgData name="Vinay  Middha" userId="e60a892f-ac3e-4db9-b8e0-a7a08119fbbb" providerId="ADAL" clId="{CCA2E46A-61DD-4313-B3F1-922A2E0FED4E}" dt="2023-06-27T03:16:01.440" v="2843" actId="20577"/>
        <pc:sldMkLst>
          <pc:docMk/>
          <pc:sldMk cId="594959710" sldId="258"/>
        </pc:sldMkLst>
        <pc:spChg chg="add del mod">
          <ac:chgData name="Vinay  Middha" userId="e60a892f-ac3e-4db9-b8e0-a7a08119fbbb" providerId="ADAL" clId="{CCA2E46A-61DD-4313-B3F1-922A2E0FED4E}" dt="2023-06-27T00:49:30.278" v="1999" actId="478"/>
          <ac:spMkLst>
            <pc:docMk/>
            <pc:sldMk cId="594959710" sldId="258"/>
            <ac:spMk id="3" creationId="{F7CB42F4-67AB-9E08-5419-6D67F63F95BB}"/>
          </ac:spMkLst>
        </pc:spChg>
        <pc:spChg chg="add del mod">
          <ac:chgData name="Vinay  Middha" userId="e60a892f-ac3e-4db9-b8e0-a7a08119fbbb" providerId="ADAL" clId="{CCA2E46A-61DD-4313-B3F1-922A2E0FED4E}" dt="2023-06-27T00:49:26.910" v="1998" actId="478"/>
          <ac:spMkLst>
            <pc:docMk/>
            <pc:sldMk cId="594959710" sldId="258"/>
            <ac:spMk id="5" creationId="{C031CF81-2D38-50C3-3BE4-75C26C05B91E}"/>
          </ac:spMkLst>
        </pc:spChg>
        <pc:spChg chg="del">
          <ac:chgData name="Vinay  Middha" userId="e60a892f-ac3e-4db9-b8e0-a7a08119fbbb" providerId="ADAL" clId="{CCA2E46A-61DD-4313-B3F1-922A2E0FED4E}" dt="2023-06-27T00:49:24.560" v="1997" actId="478"/>
          <ac:spMkLst>
            <pc:docMk/>
            <pc:sldMk cId="594959710" sldId="258"/>
            <ac:spMk id="6" creationId="{37E20636-631C-49E3-A5F8-C3D8684F9D01}"/>
          </ac:spMkLst>
        </pc:spChg>
        <pc:spChg chg="del">
          <ac:chgData name="Vinay  Middha" userId="e60a892f-ac3e-4db9-b8e0-a7a08119fbbb" providerId="ADAL" clId="{CCA2E46A-61DD-4313-B3F1-922A2E0FED4E}" dt="2023-06-27T00:49:22.071" v="1996" actId="478"/>
          <ac:spMkLst>
            <pc:docMk/>
            <pc:sldMk cId="594959710" sldId="258"/>
            <ac:spMk id="7" creationId="{8674A964-E617-460A-94A6-E2CA9144DB51}"/>
          </ac:spMkLst>
        </pc:spChg>
        <pc:spChg chg="del">
          <ac:chgData name="Vinay  Middha" userId="e60a892f-ac3e-4db9-b8e0-a7a08119fbbb" providerId="ADAL" clId="{CCA2E46A-61DD-4313-B3F1-922A2E0FED4E}" dt="2023-06-27T00:49:34.222" v="2000" actId="478"/>
          <ac:spMkLst>
            <pc:docMk/>
            <pc:sldMk cId="594959710" sldId="258"/>
            <ac:spMk id="11" creationId="{07BB8C32-F6DA-4220-AD41-BF70BDF8B05E}"/>
          </ac:spMkLst>
        </pc:spChg>
        <pc:spChg chg="add del mod">
          <ac:chgData name="Vinay  Middha" userId="e60a892f-ac3e-4db9-b8e0-a7a08119fbbb" providerId="ADAL" clId="{CCA2E46A-61DD-4313-B3F1-922A2E0FED4E}" dt="2023-06-27T00:49:36.414" v="2001" actId="478"/>
          <ac:spMkLst>
            <pc:docMk/>
            <pc:sldMk cId="594959710" sldId="258"/>
            <ac:spMk id="12" creationId="{C6A28FAE-608A-B7B7-E240-066DE09C774B}"/>
          </ac:spMkLst>
        </pc:spChg>
        <pc:spChg chg="add mod">
          <ac:chgData name="Vinay  Middha" userId="e60a892f-ac3e-4db9-b8e0-a7a08119fbbb" providerId="ADAL" clId="{CCA2E46A-61DD-4313-B3F1-922A2E0FED4E}" dt="2023-06-27T03:16:01.440" v="2843" actId="20577"/>
          <ac:spMkLst>
            <pc:docMk/>
            <pc:sldMk cId="594959710" sldId="258"/>
            <ac:spMk id="13" creationId="{5FE809AF-2EC6-AC51-8F92-468C56F148F2}"/>
          </ac:spMkLst>
        </pc:spChg>
        <pc:spChg chg="add mod">
          <ac:chgData name="Vinay  Middha" userId="e60a892f-ac3e-4db9-b8e0-a7a08119fbbb" providerId="ADAL" clId="{CCA2E46A-61DD-4313-B3F1-922A2E0FED4E}" dt="2023-06-27T00:49:37.851" v="2002"/>
          <ac:spMkLst>
            <pc:docMk/>
            <pc:sldMk cId="594959710" sldId="258"/>
            <ac:spMk id="14" creationId="{8DD17E26-9D95-57E8-4189-4490C9A4BEEC}"/>
          </ac:spMkLst>
        </pc:spChg>
      </pc:sldChg>
      <pc:sldChg chg="del">
        <pc:chgData name="Vinay  Middha" userId="e60a892f-ac3e-4db9-b8e0-a7a08119fbbb" providerId="ADAL" clId="{CCA2E46A-61DD-4313-B3F1-922A2E0FED4E}" dt="2023-06-27T03:14:50.843" v="2806" actId="47"/>
        <pc:sldMkLst>
          <pc:docMk/>
          <pc:sldMk cId="3062919931" sldId="259"/>
        </pc:sldMkLst>
      </pc:sldChg>
      <pc:sldChg chg="del">
        <pc:chgData name="Vinay  Middha" userId="e60a892f-ac3e-4db9-b8e0-a7a08119fbbb" providerId="ADAL" clId="{CCA2E46A-61DD-4313-B3F1-922A2E0FED4E}" dt="2023-06-27T03:14:50.982" v="2807" actId="47"/>
        <pc:sldMkLst>
          <pc:docMk/>
          <pc:sldMk cId="3158233178" sldId="260"/>
        </pc:sldMkLst>
      </pc:sldChg>
      <pc:sldChg chg="del">
        <pc:chgData name="Vinay  Middha" userId="e60a892f-ac3e-4db9-b8e0-a7a08119fbbb" providerId="ADAL" clId="{CCA2E46A-61DD-4313-B3F1-922A2E0FED4E}" dt="2023-06-27T03:14:51.681" v="2809" actId="47"/>
        <pc:sldMkLst>
          <pc:docMk/>
          <pc:sldMk cId="1415974829" sldId="261"/>
        </pc:sldMkLst>
      </pc:sldChg>
      <pc:sldChg chg="del">
        <pc:chgData name="Vinay  Middha" userId="e60a892f-ac3e-4db9-b8e0-a7a08119fbbb" providerId="ADAL" clId="{CCA2E46A-61DD-4313-B3F1-922A2E0FED4E}" dt="2023-06-27T03:14:59.131" v="2813" actId="47"/>
        <pc:sldMkLst>
          <pc:docMk/>
          <pc:sldMk cId="2363917454" sldId="266"/>
        </pc:sldMkLst>
      </pc:sldChg>
      <pc:sldChg chg="del">
        <pc:chgData name="Vinay  Middha" userId="e60a892f-ac3e-4db9-b8e0-a7a08119fbbb" providerId="ADAL" clId="{CCA2E46A-61DD-4313-B3F1-922A2E0FED4E}" dt="2023-06-27T03:15:00.647" v="2814" actId="47"/>
        <pc:sldMkLst>
          <pc:docMk/>
          <pc:sldMk cId="1386111126" sldId="270"/>
        </pc:sldMkLst>
      </pc:sldChg>
      <pc:sldChg chg="del">
        <pc:chgData name="Vinay  Middha" userId="e60a892f-ac3e-4db9-b8e0-a7a08119fbbb" providerId="ADAL" clId="{CCA2E46A-61DD-4313-B3F1-922A2E0FED4E}" dt="2023-06-27T03:14:53.085" v="2811" actId="47"/>
        <pc:sldMkLst>
          <pc:docMk/>
          <pc:sldMk cId="2424284314" sldId="283"/>
        </pc:sldMkLst>
      </pc:sldChg>
      <pc:sldChg chg="del">
        <pc:chgData name="Vinay  Middha" userId="e60a892f-ac3e-4db9-b8e0-a7a08119fbbb" providerId="ADAL" clId="{CCA2E46A-61DD-4313-B3F1-922A2E0FED4E}" dt="2023-06-27T03:15:03.452" v="2816" actId="47"/>
        <pc:sldMkLst>
          <pc:docMk/>
          <pc:sldMk cId="2706618709" sldId="284"/>
        </pc:sldMkLst>
      </pc:sldChg>
      <pc:sldChg chg="add del">
        <pc:chgData name="Vinay  Middha" userId="e60a892f-ac3e-4db9-b8e0-a7a08119fbbb" providerId="ADAL" clId="{CCA2E46A-61DD-4313-B3F1-922A2E0FED4E}" dt="2023-06-27T03:15:22.035" v="2836" actId="47"/>
        <pc:sldMkLst>
          <pc:docMk/>
          <pc:sldMk cId="54751402" sldId="285"/>
        </pc:sldMkLst>
      </pc:sldChg>
      <pc:sldChg chg="del">
        <pc:chgData name="Vinay  Middha" userId="e60a892f-ac3e-4db9-b8e0-a7a08119fbbb" providerId="ADAL" clId="{CCA2E46A-61DD-4313-B3F1-922A2E0FED4E}" dt="2023-06-27T03:15:05.532" v="2818" actId="47"/>
        <pc:sldMkLst>
          <pc:docMk/>
          <pc:sldMk cId="4141014698" sldId="290"/>
        </pc:sldMkLst>
      </pc:sldChg>
      <pc:sldChg chg="del">
        <pc:chgData name="Vinay  Middha" userId="e60a892f-ac3e-4db9-b8e0-a7a08119fbbb" providerId="ADAL" clId="{CCA2E46A-61DD-4313-B3F1-922A2E0FED4E}" dt="2023-06-27T03:15:07.423" v="2819" actId="47"/>
        <pc:sldMkLst>
          <pc:docMk/>
          <pc:sldMk cId="2180981901" sldId="291"/>
        </pc:sldMkLst>
      </pc:sldChg>
      <pc:sldChg chg="del">
        <pc:chgData name="Vinay  Middha" userId="e60a892f-ac3e-4db9-b8e0-a7a08119fbbb" providerId="ADAL" clId="{CCA2E46A-61DD-4313-B3F1-922A2E0FED4E}" dt="2023-06-27T03:15:08.560" v="2820" actId="47"/>
        <pc:sldMkLst>
          <pc:docMk/>
          <pc:sldMk cId="493151130" sldId="293"/>
        </pc:sldMkLst>
      </pc:sldChg>
      <pc:sldChg chg="del">
        <pc:chgData name="Vinay  Middha" userId="e60a892f-ac3e-4db9-b8e0-a7a08119fbbb" providerId="ADAL" clId="{CCA2E46A-61DD-4313-B3F1-922A2E0FED4E}" dt="2023-06-27T03:15:15.652" v="2826" actId="47"/>
        <pc:sldMkLst>
          <pc:docMk/>
          <pc:sldMk cId="3843467473" sldId="296"/>
        </pc:sldMkLst>
      </pc:sldChg>
      <pc:sldChg chg="del">
        <pc:chgData name="Vinay  Middha" userId="e60a892f-ac3e-4db9-b8e0-a7a08119fbbb" providerId="ADAL" clId="{CCA2E46A-61DD-4313-B3F1-922A2E0FED4E}" dt="2023-06-27T03:15:14.470" v="2824" actId="47"/>
        <pc:sldMkLst>
          <pc:docMk/>
          <pc:sldMk cId="2399231454" sldId="299"/>
        </pc:sldMkLst>
      </pc:sldChg>
      <pc:sldChg chg="del">
        <pc:chgData name="Vinay  Middha" userId="e60a892f-ac3e-4db9-b8e0-a7a08119fbbb" providerId="ADAL" clId="{CCA2E46A-61DD-4313-B3F1-922A2E0FED4E}" dt="2023-06-27T03:15:16.311" v="2829" actId="47"/>
        <pc:sldMkLst>
          <pc:docMk/>
          <pc:sldMk cId="1726488512" sldId="11088354"/>
        </pc:sldMkLst>
      </pc:sldChg>
      <pc:sldChg chg="del">
        <pc:chgData name="Vinay  Middha" userId="e60a892f-ac3e-4db9-b8e0-a7a08119fbbb" providerId="ADAL" clId="{CCA2E46A-61DD-4313-B3F1-922A2E0FED4E}" dt="2023-06-27T03:15:16.968" v="2831" actId="47"/>
        <pc:sldMkLst>
          <pc:docMk/>
          <pc:sldMk cId="95627642" sldId="11088375"/>
        </pc:sldMkLst>
      </pc:sldChg>
      <pc:sldChg chg="del">
        <pc:chgData name="Vinay  Middha" userId="e60a892f-ac3e-4db9-b8e0-a7a08119fbbb" providerId="ADAL" clId="{CCA2E46A-61DD-4313-B3F1-922A2E0FED4E}" dt="2023-06-27T03:15:16.295" v="2828" actId="47"/>
        <pc:sldMkLst>
          <pc:docMk/>
          <pc:sldMk cId="811384249" sldId="2076137746"/>
        </pc:sldMkLst>
      </pc:sldChg>
      <pc:sldChg chg="del">
        <pc:chgData name="Vinay  Middha" userId="e60a892f-ac3e-4db9-b8e0-a7a08119fbbb" providerId="ADAL" clId="{CCA2E46A-61DD-4313-B3F1-922A2E0FED4E}" dt="2023-06-27T03:15:16.596" v="2830" actId="47"/>
        <pc:sldMkLst>
          <pc:docMk/>
          <pc:sldMk cId="2132226382" sldId="2142532963"/>
        </pc:sldMkLst>
      </pc:sldChg>
      <pc:sldChg chg="del">
        <pc:chgData name="Vinay  Middha" userId="e60a892f-ac3e-4db9-b8e0-a7a08119fbbb" providerId="ADAL" clId="{CCA2E46A-61DD-4313-B3F1-922A2E0FED4E}" dt="2023-06-27T03:15:17.673" v="2833" actId="47"/>
        <pc:sldMkLst>
          <pc:docMk/>
          <pc:sldMk cId="4052669496" sldId="2142532965"/>
        </pc:sldMkLst>
      </pc:sldChg>
      <pc:sldChg chg="del">
        <pc:chgData name="Vinay  Middha" userId="e60a892f-ac3e-4db9-b8e0-a7a08119fbbb" providerId="ADAL" clId="{CCA2E46A-61DD-4313-B3F1-922A2E0FED4E}" dt="2023-06-27T03:15:15.696" v="2827" actId="47"/>
        <pc:sldMkLst>
          <pc:docMk/>
          <pc:sldMk cId="2174212013" sldId="2142532971"/>
        </pc:sldMkLst>
      </pc:sldChg>
      <pc:sldChg chg="del">
        <pc:chgData name="Vinay  Middha" userId="e60a892f-ac3e-4db9-b8e0-a7a08119fbbb" providerId="ADAL" clId="{CCA2E46A-61DD-4313-B3F1-922A2E0FED4E}" dt="2023-06-27T03:15:14.811" v="2825" actId="47"/>
        <pc:sldMkLst>
          <pc:docMk/>
          <pc:sldMk cId="414625715" sldId="2142532973"/>
        </pc:sldMkLst>
      </pc:sldChg>
      <pc:sldChg chg="addSp delSp modSp mod">
        <pc:chgData name="Vinay  Middha" userId="e60a892f-ac3e-4db9-b8e0-a7a08119fbbb" providerId="ADAL" clId="{CCA2E46A-61DD-4313-B3F1-922A2E0FED4E}" dt="2023-06-26T19:05:48.860" v="1280" actId="20577"/>
        <pc:sldMkLst>
          <pc:docMk/>
          <pc:sldMk cId="2005753924" sldId="2142532975"/>
        </pc:sldMkLst>
        <pc:spChg chg="add del mod">
          <ac:chgData name="Vinay  Middha" userId="e60a892f-ac3e-4db9-b8e0-a7a08119fbbb" providerId="ADAL" clId="{CCA2E46A-61DD-4313-B3F1-922A2E0FED4E}" dt="2023-06-26T17:27:25.497" v="745" actId="478"/>
          <ac:spMkLst>
            <pc:docMk/>
            <pc:sldMk cId="2005753924" sldId="2142532975"/>
            <ac:spMk id="3" creationId="{B1DDBCBC-FDAB-72DC-3602-3E593F78465B}"/>
          </ac:spMkLst>
        </pc:spChg>
        <pc:spChg chg="del">
          <ac:chgData name="Vinay  Middha" userId="e60a892f-ac3e-4db9-b8e0-a7a08119fbbb" providerId="ADAL" clId="{CCA2E46A-61DD-4313-B3F1-922A2E0FED4E}" dt="2023-06-26T17:29:46.839" v="767" actId="478"/>
          <ac:spMkLst>
            <pc:docMk/>
            <pc:sldMk cId="2005753924" sldId="2142532975"/>
            <ac:spMk id="4" creationId="{74E3AF87-CC58-452E-9185-DF759693090F}"/>
          </ac:spMkLst>
        </pc:spChg>
        <pc:spChg chg="del">
          <ac:chgData name="Vinay  Middha" userId="e60a892f-ac3e-4db9-b8e0-a7a08119fbbb" providerId="ADAL" clId="{CCA2E46A-61DD-4313-B3F1-922A2E0FED4E}" dt="2023-06-26T17:27:23.407" v="744" actId="478"/>
          <ac:spMkLst>
            <pc:docMk/>
            <pc:sldMk cId="2005753924" sldId="2142532975"/>
            <ac:spMk id="6" creationId="{37E20636-631C-49E3-A5F8-C3D8684F9D01}"/>
          </ac:spMkLst>
        </pc:spChg>
        <pc:spChg chg="add del mod">
          <ac:chgData name="Vinay  Middha" userId="e60a892f-ac3e-4db9-b8e0-a7a08119fbbb" providerId="ADAL" clId="{CCA2E46A-61DD-4313-B3F1-922A2E0FED4E}" dt="2023-06-26T17:27:29.703" v="747" actId="478"/>
          <ac:spMkLst>
            <pc:docMk/>
            <pc:sldMk cId="2005753924" sldId="2142532975"/>
            <ac:spMk id="7" creationId="{F6A89AEE-C4B4-CCB1-35B8-ACB14882AE80}"/>
          </ac:spMkLst>
        </pc:spChg>
        <pc:spChg chg="add mod">
          <ac:chgData name="Vinay  Middha" userId="e60a892f-ac3e-4db9-b8e0-a7a08119fbbb" providerId="ADAL" clId="{CCA2E46A-61DD-4313-B3F1-922A2E0FED4E}" dt="2023-06-26T19:05:48.860" v="1280" actId="20577"/>
          <ac:spMkLst>
            <pc:docMk/>
            <pc:sldMk cId="2005753924" sldId="2142532975"/>
            <ac:spMk id="9" creationId="{9D7F379D-C162-C05C-DBFB-727011323D91}"/>
          </ac:spMkLst>
        </pc:spChg>
        <pc:spChg chg="add mod">
          <ac:chgData name="Vinay  Middha" userId="e60a892f-ac3e-4db9-b8e0-a7a08119fbbb" providerId="ADAL" clId="{CCA2E46A-61DD-4313-B3F1-922A2E0FED4E}" dt="2023-06-26T17:29:52.611" v="769" actId="1076"/>
          <ac:spMkLst>
            <pc:docMk/>
            <pc:sldMk cId="2005753924" sldId="2142532975"/>
            <ac:spMk id="10" creationId="{3F34011C-8F5E-801A-E271-BC70B376E8AA}"/>
          </ac:spMkLst>
        </pc:spChg>
        <pc:spChg chg="del">
          <ac:chgData name="Vinay  Middha" userId="e60a892f-ac3e-4db9-b8e0-a7a08119fbbb" providerId="ADAL" clId="{CCA2E46A-61DD-4313-B3F1-922A2E0FED4E}" dt="2023-06-26T17:27:27.433" v="746" actId="478"/>
          <ac:spMkLst>
            <pc:docMk/>
            <pc:sldMk cId="2005753924" sldId="2142532975"/>
            <ac:spMk id="11" creationId="{AD67C488-E2A0-42B2-B4BC-4A1814139A17}"/>
          </ac:spMkLst>
        </pc:spChg>
        <pc:spChg chg="add del mod">
          <ac:chgData name="Vinay  Middha" userId="e60a892f-ac3e-4db9-b8e0-a7a08119fbbb" providerId="ADAL" clId="{CCA2E46A-61DD-4313-B3F1-922A2E0FED4E}" dt="2023-06-26T17:29:49.139" v="768" actId="478"/>
          <ac:spMkLst>
            <pc:docMk/>
            <pc:sldMk cId="2005753924" sldId="2142532975"/>
            <ac:spMk id="13" creationId="{8D7563E9-93B0-7BCB-BB28-34705AA8FF3D}"/>
          </ac:spMkLst>
        </pc:spChg>
      </pc:sldChg>
      <pc:sldChg chg="del">
        <pc:chgData name="Vinay  Middha" userId="e60a892f-ac3e-4db9-b8e0-a7a08119fbbb" providerId="ADAL" clId="{CCA2E46A-61DD-4313-B3F1-922A2E0FED4E}" dt="2023-06-27T03:14:57.373" v="2812" actId="47"/>
        <pc:sldMkLst>
          <pc:docMk/>
          <pc:sldMk cId="901772776" sldId="2142532978"/>
        </pc:sldMkLst>
      </pc:sldChg>
      <pc:sldChg chg="del">
        <pc:chgData name="Vinay  Middha" userId="e60a892f-ac3e-4db9-b8e0-a7a08119fbbb" providerId="ADAL" clId="{CCA2E46A-61DD-4313-B3F1-922A2E0FED4E}" dt="2023-06-27T03:15:01.800" v="2815" actId="47"/>
        <pc:sldMkLst>
          <pc:docMk/>
          <pc:sldMk cId="3179400913" sldId="2142532979"/>
        </pc:sldMkLst>
      </pc:sldChg>
      <pc:sldChg chg="del">
        <pc:chgData name="Vinay  Middha" userId="e60a892f-ac3e-4db9-b8e0-a7a08119fbbb" providerId="ADAL" clId="{CCA2E46A-61DD-4313-B3F1-922A2E0FED4E}" dt="2023-06-27T03:15:04.575" v="2817" actId="47"/>
        <pc:sldMkLst>
          <pc:docMk/>
          <pc:sldMk cId="3022187873" sldId="2142532980"/>
        </pc:sldMkLst>
      </pc:sldChg>
      <pc:sldChg chg="del">
        <pc:chgData name="Vinay  Middha" userId="e60a892f-ac3e-4db9-b8e0-a7a08119fbbb" providerId="ADAL" clId="{CCA2E46A-61DD-4313-B3F1-922A2E0FED4E}" dt="2023-06-27T03:15:24.492" v="2837" actId="47"/>
        <pc:sldMkLst>
          <pc:docMk/>
          <pc:sldMk cId="1656603486" sldId="2142532983"/>
        </pc:sldMkLst>
      </pc:sldChg>
      <pc:sldChg chg="del">
        <pc:chgData name="Vinay  Middha" userId="e60a892f-ac3e-4db9-b8e0-a7a08119fbbb" providerId="ADAL" clId="{CCA2E46A-61DD-4313-B3F1-922A2E0FED4E}" dt="2023-06-25T04:03:17.767" v="79" actId="2696"/>
        <pc:sldMkLst>
          <pc:docMk/>
          <pc:sldMk cId="4284237763" sldId="2142532985"/>
        </pc:sldMkLst>
      </pc:sldChg>
      <pc:sldChg chg="del">
        <pc:chgData name="Vinay  Middha" userId="e60a892f-ac3e-4db9-b8e0-a7a08119fbbb" providerId="ADAL" clId="{CCA2E46A-61DD-4313-B3F1-922A2E0FED4E}" dt="2023-06-26T17:26:50.082" v="743" actId="2696"/>
        <pc:sldMkLst>
          <pc:docMk/>
          <pc:sldMk cId="1110373728" sldId="2142532986"/>
        </pc:sldMkLst>
      </pc:sldChg>
      <pc:sldChg chg="del">
        <pc:chgData name="Vinay  Middha" userId="e60a892f-ac3e-4db9-b8e0-a7a08119fbbb" providerId="ADAL" clId="{CCA2E46A-61DD-4313-B3F1-922A2E0FED4E}" dt="2023-06-27T00:50:20.836" v="2031" actId="47"/>
        <pc:sldMkLst>
          <pc:docMk/>
          <pc:sldMk cId="1863452875" sldId="2142532987"/>
        </pc:sldMkLst>
      </pc:sldChg>
      <pc:sldChg chg="del">
        <pc:chgData name="Vinay  Middha" userId="e60a892f-ac3e-4db9-b8e0-a7a08119fbbb" providerId="ADAL" clId="{CCA2E46A-61DD-4313-B3F1-922A2E0FED4E}" dt="2023-06-27T00:50:03.477" v="2027" actId="2696"/>
        <pc:sldMkLst>
          <pc:docMk/>
          <pc:sldMk cId="3420661164" sldId="2142532988"/>
        </pc:sldMkLst>
      </pc:sldChg>
      <pc:sldChg chg="del">
        <pc:chgData name="Vinay  Middha" userId="e60a892f-ac3e-4db9-b8e0-a7a08119fbbb" providerId="ADAL" clId="{CCA2E46A-61DD-4313-B3F1-922A2E0FED4E}" dt="2023-06-27T03:14:51.206" v="2808" actId="47"/>
        <pc:sldMkLst>
          <pc:docMk/>
          <pc:sldMk cId="1219936103" sldId="2142532989"/>
        </pc:sldMkLst>
      </pc:sldChg>
      <pc:sldChg chg="addSp delSp modSp mod">
        <pc:chgData name="Vinay  Middha" userId="e60a892f-ac3e-4db9-b8e0-a7a08119fbbb" providerId="ADAL" clId="{CCA2E46A-61DD-4313-B3F1-922A2E0FED4E}" dt="2023-06-25T05:16:03.039" v="336" actId="20577"/>
        <pc:sldMkLst>
          <pc:docMk/>
          <pc:sldMk cId="572474868" sldId="2142532992"/>
        </pc:sldMkLst>
        <pc:spChg chg="add del mod">
          <ac:chgData name="Vinay  Middha" userId="e60a892f-ac3e-4db9-b8e0-a7a08119fbbb" providerId="ADAL" clId="{CCA2E46A-61DD-4313-B3F1-922A2E0FED4E}" dt="2023-06-25T04:02:14.671" v="71" actId="478"/>
          <ac:spMkLst>
            <pc:docMk/>
            <pc:sldMk cId="572474868" sldId="2142532992"/>
            <ac:spMk id="3" creationId="{26BE73A9-E1F4-57DB-84DB-7715D13809BA}"/>
          </ac:spMkLst>
        </pc:spChg>
        <pc:spChg chg="mod">
          <ac:chgData name="Vinay  Middha" userId="e60a892f-ac3e-4db9-b8e0-a7a08119fbbb" providerId="ADAL" clId="{CCA2E46A-61DD-4313-B3F1-922A2E0FED4E}" dt="2023-06-25T04:00:44.722" v="50" actId="20577"/>
          <ac:spMkLst>
            <pc:docMk/>
            <pc:sldMk cId="572474868" sldId="2142532992"/>
            <ac:spMk id="4" creationId="{16779108-1843-46BF-B1FF-75AC0359F597}"/>
          </ac:spMkLst>
        </pc:spChg>
        <pc:spChg chg="add mod">
          <ac:chgData name="Vinay  Middha" userId="e60a892f-ac3e-4db9-b8e0-a7a08119fbbb" providerId="ADAL" clId="{CCA2E46A-61DD-4313-B3F1-922A2E0FED4E}" dt="2023-06-25T05:16:03.039" v="336" actId="20577"/>
          <ac:spMkLst>
            <pc:docMk/>
            <pc:sldMk cId="572474868" sldId="2142532992"/>
            <ac:spMk id="5" creationId="{D2076C7B-F27C-C1F2-FA33-A77C81900156}"/>
          </ac:spMkLst>
        </pc:spChg>
        <pc:spChg chg="del mod">
          <ac:chgData name="Vinay  Middha" userId="e60a892f-ac3e-4db9-b8e0-a7a08119fbbb" providerId="ADAL" clId="{CCA2E46A-61DD-4313-B3F1-922A2E0FED4E}" dt="2023-06-25T04:01:18.304" v="52" actId="21"/>
          <ac:spMkLst>
            <pc:docMk/>
            <pc:sldMk cId="572474868" sldId="2142532992"/>
            <ac:spMk id="6" creationId="{37E20636-631C-49E3-A5F8-C3D8684F9D01}"/>
          </ac:spMkLst>
        </pc:spChg>
        <pc:spChg chg="del mod">
          <ac:chgData name="Vinay  Middha" userId="e60a892f-ac3e-4db9-b8e0-a7a08119fbbb" providerId="ADAL" clId="{CCA2E46A-61DD-4313-B3F1-922A2E0FED4E}" dt="2023-06-25T04:00:56.600" v="51" actId="478"/>
          <ac:spMkLst>
            <pc:docMk/>
            <pc:sldMk cId="572474868" sldId="2142532992"/>
            <ac:spMk id="7" creationId="{8674A964-E617-460A-94A6-E2CA9144DB51}"/>
          </ac:spMkLst>
        </pc:spChg>
      </pc:sldChg>
      <pc:sldChg chg="addSp delSp modSp del mod">
        <pc:chgData name="Vinay  Middha" userId="e60a892f-ac3e-4db9-b8e0-a7a08119fbbb" providerId="ADAL" clId="{CCA2E46A-61DD-4313-B3F1-922A2E0FED4E}" dt="2023-06-25T04:02:38.336" v="76" actId="2696"/>
        <pc:sldMkLst>
          <pc:docMk/>
          <pc:sldMk cId="2898423716" sldId="2142532993"/>
        </pc:sldMkLst>
        <pc:spChg chg="add del mod">
          <ac:chgData name="Vinay  Middha" userId="e60a892f-ac3e-4db9-b8e0-a7a08119fbbb" providerId="ADAL" clId="{CCA2E46A-61DD-4313-B3F1-922A2E0FED4E}" dt="2023-06-25T04:01:28.033" v="56" actId="478"/>
          <ac:spMkLst>
            <pc:docMk/>
            <pc:sldMk cId="2898423716" sldId="2142532993"/>
            <ac:spMk id="3" creationId="{9284E766-F79D-A468-F411-858CDC91ECA0}"/>
          </ac:spMkLst>
        </pc:spChg>
        <pc:spChg chg="mod">
          <ac:chgData name="Vinay  Middha" userId="e60a892f-ac3e-4db9-b8e0-a7a08119fbbb" providerId="ADAL" clId="{CCA2E46A-61DD-4313-B3F1-922A2E0FED4E}" dt="2023-06-25T04:01:48.307" v="68" actId="20577"/>
          <ac:spMkLst>
            <pc:docMk/>
            <pc:sldMk cId="2898423716" sldId="2142532993"/>
            <ac:spMk id="4" creationId="{16779108-1843-46BF-B1FF-75AC0359F597}"/>
          </ac:spMkLst>
        </pc:spChg>
        <pc:spChg chg="del">
          <ac:chgData name="Vinay  Middha" userId="e60a892f-ac3e-4db9-b8e0-a7a08119fbbb" providerId="ADAL" clId="{CCA2E46A-61DD-4313-B3F1-922A2E0FED4E}" dt="2023-06-25T04:01:24.520" v="54" actId="478"/>
          <ac:spMkLst>
            <pc:docMk/>
            <pc:sldMk cId="2898423716" sldId="2142532993"/>
            <ac:spMk id="6" creationId="{37E20636-631C-49E3-A5F8-C3D8684F9D01}"/>
          </ac:spMkLst>
        </pc:spChg>
        <pc:spChg chg="del">
          <ac:chgData name="Vinay  Middha" userId="e60a892f-ac3e-4db9-b8e0-a7a08119fbbb" providerId="ADAL" clId="{CCA2E46A-61DD-4313-B3F1-922A2E0FED4E}" dt="2023-06-25T04:01:22.299" v="53" actId="478"/>
          <ac:spMkLst>
            <pc:docMk/>
            <pc:sldMk cId="2898423716" sldId="2142532993"/>
            <ac:spMk id="7" creationId="{8674A964-E617-460A-94A6-E2CA9144DB51}"/>
          </ac:spMkLst>
        </pc:spChg>
        <pc:spChg chg="add del mod">
          <ac:chgData name="Vinay  Middha" userId="e60a892f-ac3e-4db9-b8e0-a7a08119fbbb" providerId="ADAL" clId="{CCA2E46A-61DD-4313-B3F1-922A2E0FED4E}" dt="2023-06-25T04:01:26.516" v="55" actId="478"/>
          <ac:spMkLst>
            <pc:docMk/>
            <pc:sldMk cId="2898423716" sldId="2142532993"/>
            <ac:spMk id="8" creationId="{359023C0-09E6-948E-7406-3C825EEC4F9B}"/>
          </ac:spMkLst>
        </pc:spChg>
        <pc:spChg chg="add mod">
          <ac:chgData name="Vinay  Middha" userId="e60a892f-ac3e-4db9-b8e0-a7a08119fbbb" providerId="ADAL" clId="{CCA2E46A-61DD-4313-B3F1-922A2E0FED4E}" dt="2023-06-25T04:01:33.840" v="58" actId="1076"/>
          <ac:spMkLst>
            <pc:docMk/>
            <pc:sldMk cId="2898423716" sldId="2142532993"/>
            <ac:spMk id="9" creationId="{5798C3CF-8C6E-3B80-F8DB-C3F5DEA37A17}"/>
          </ac:spMkLst>
        </pc:spChg>
      </pc:sldChg>
      <pc:sldChg chg="del">
        <pc:chgData name="Vinay  Middha" userId="e60a892f-ac3e-4db9-b8e0-a7a08119fbbb" providerId="ADAL" clId="{CCA2E46A-61DD-4313-B3F1-922A2E0FED4E}" dt="2023-06-27T03:15:17.895" v="2834" actId="47"/>
        <pc:sldMkLst>
          <pc:docMk/>
          <pc:sldMk cId="659659057" sldId="2142532997"/>
        </pc:sldMkLst>
      </pc:sldChg>
      <pc:sldChg chg="del">
        <pc:chgData name="Vinay  Middha" userId="e60a892f-ac3e-4db9-b8e0-a7a08119fbbb" providerId="ADAL" clId="{CCA2E46A-61DD-4313-B3F1-922A2E0FED4E}" dt="2023-06-27T03:14:52.065" v="2810" actId="47"/>
        <pc:sldMkLst>
          <pc:docMk/>
          <pc:sldMk cId="4097414839" sldId="2142532998"/>
        </pc:sldMkLst>
      </pc:sldChg>
      <pc:sldChg chg="del">
        <pc:chgData name="Vinay  Middha" userId="e60a892f-ac3e-4db9-b8e0-a7a08119fbbb" providerId="ADAL" clId="{CCA2E46A-61DD-4313-B3F1-922A2E0FED4E}" dt="2023-06-27T03:15:17.406" v="2832" actId="47"/>
        <pc:sldMkLst>
          <pc:docMk/>
          <pc:sldMk cId="1436173398" sldId="2142533001"/>
        </pc:sldMkLst>
      </pc:sldChg>
      <pc:sldChg chg="del">
        <pc:chgData name="Vinay  Middha" userId="e60a892f-ac3e-4db9-b8e0-a7a08119fbbb" providerId="ADAL" clId="{CCA2E46A-61DD-4313-B3F1-922A2E0FED4E}" dt="2023-06-27T03:15:09.435" v="2821" actId="47"/>
        <pc:sldMkLst>
          <pc:docMk/>
          <pc:sldMk cId="2746282506" sldId="2142533002"/>
        </pc:sldMkLst>
      </pc:sldChg>
      <pc:sldChg chg="del">
        <pc:chgData name="Vinay  Middha" userId="e60a892f-ac3e-4db9-b8e0-a7a08119fbbb" providerId="ADAL" clId="{CCA2E46A-61DD-4313-B3F1-922A2E0FED4E}" dt="2023-06-27T03:15:13.803" v="2823" actId="47"/>
        <pc:sldMkLst>
          <pc:docMk/>
          <pc:sldMk cId="1689689806" sldId="2142533003"/>
        </pc:sldMkLst>
      </pc:sldChg>
      <pc:sldChg chg="del">
        <pc:chgData name="Vinay  Middha" userId="e60a892f-ac3e-4db9-b8e0-a7a08119fbbb" providerId="ADAL" clId="{CCA2E46A-61DD-4313-B3F1-922A2E0FED4E}" dt="2023-06-27T03:15:10.741" v="2822" actId="47"/>
        <pc:sldMkLst>
          <pc:docMk/>
          <pc:sldMk cId="124961194" sldId="2142533004"/>
        </pc:sldMkLst>
      </pc:sldChg>
      <pc:sldChg chg="addSp delSp modSp add mod ord">
        <pc:chgData name="Vinay  Middha" userId="e60a892f-ac3e-4db9-b8e0-a7a08119fbbb" providerId="ADAL" clId="{CCA2E46A-61DD-4313-B3F1-922A2E0FED4E}" dt="2023-06-25T05:14:51.526" v="263" actId="6549"/>
        <pc:sldMkLst>
          <pc:docMk/>
          <pc:sldMk cId="819087223" sldId="2142533005"/>
        </pc:sldMkLst>
        <pc:spChg chg="del">
          <ac:chgData name="Vinay  Middha" userId="e60a892f-ac3e-4db9-b8e0-a7a08119fbbb" providerId="ADAL" clId="{CCA2E46A-61DD-4313-B3F1-922A2E0FED4E}" dt="2023-06-25T04:47:02.234" v="100" actId="478"/>
          <ac:spMkLst>
            <pc:docMk/>
            <pc:sldMk cId="819087223" sldId="2142533005"/>
            <ac:spMk id="2" creationId="{0CE981D6-12BD-4A8F-994B-A6DF34CF3023}"/>
          </ac:spMkLst>
        </pc:spChg>
        <pc:spChg chg="del">
          <ac:chgData name="Vinay  Middha" userId="e60a892f-ac3e-4db9-b8e0-a7a08119fbbb" providerId="ADAL" clId="{CCA2E46A-61DD-4313-B3F1-922A2E0FED4E}" dt="2023-06-25T04:46:14.972" v="91" actId="478"/>
          <ac:spMkLst>
            <pc:docMk/>
            <pc:sldMk cId="819087223" sldId="2142533005"/>
            <ac:spMk id="3" creationId="{FD394C2C-758B-4F1B-BDBE-5B03C191E269}"/>
          </ac:spMkLst>
        </pc:spChg>
        <pc:spChg chg="del">
          <ac:chgData name="Vinay  Middha" userId="e60a892f-ac3e-4db9-b8e0-a7a08119fbbb" providerId="ADAL" clId="{CCA2E46A-61DD-4313-B3F1-922A2E0FED4E}" dt="2023-06-25T04:47:00.932" v="99" actId="478"/>
          <ac:spMkLst>
            <pc:docMk/>
            <pc:sldMk cId="819087223" sldId="2142533005"/>
            <ac:spMk id="4" creationId="{588FFDD1-4FB7-466E-BE9B-324A4548A955}"/>
          </ac:spMkLst>
        </pc:spChg>
        <pc:spChg chg="del">
          <ac:chgData name="Vinay  Middha" userId="e60a892f-ac3e-4db9-b8e0-a7a08119fbbb" providerId="ADAL" clId="{CCA2E46A-61DD-4313-B3F1-922A2E0FED4E}" dt="2023-06-25T04:46:14.972" v="91" actId="478"/>
          <ac:spMkLst>
            <pc:docMk/>
            <pc:sldMk cId="819087223" sldId="2142533005"/>
            <ac:spMk id="5" creationId="{B8148E13-6EF5-41B1-8C00-CB79E9DB0105}"/>
          </ac:spMkLst>
        </pc:spChg>
        <pc:spChg chg="del">
          <ac:chgData name="Vinay  Middha" userId="e60a892f-ac3e-4db9-b8e0-a7a08119fbbb" providerId="ADAL" clId="{CCA2E46A-61DD-4313-B3F1-922A2E0FED4E}" dt="2023-06-25T04:46:14.972" v="91" actId="478"/>
          <ac:spMkLst>
            <pc:docMk/>
            <pc:sldMk cId="819087223" sldId="2142533005"/>
            <ac:spMk id="6" creationId="{8EE15FE4-70FD-4E61-956A-EA60ED820597}"/>
          </ac:spMkLst>
        </pc:spChg>
        <pc:spChg chg="del">
          <ac:chgData name="Vinay  Middha" userId="e60a892f-ac3e-4db9-b8e0-a7a08119fbbb" providerId="ADAL" clId="{CCA2E46A-61DD-4313-B3F1-922A2E0FED4E}" dt="2023-06-25T04:47:03.137" v="101" actId="478"/>
          <ac:spMkLst>
            <pc:docMk/>
            <pc:sldMk cId="819087223" sldId="2142533005"/>
            <ac:spMk id="7" creationId="{4348837D-772A-430F-A3F9-6CA82557DCA2}"/>
          </ac:spMkLst>
        </pc:spChg>
        <pc:spChg chg="del">
          <ac:chgData name="Vinay  Middha" userId="e60a892f-ac3e-4db9-b8e0-a7a08119fbbb" providerId="ADAL" clId="{CCA2E46A-61DD-4313-B3F1-922A2E0FED4E}" dt="2023-06-25T04:46:14.972" v="91" actId="478"/>
          <ac:spMkLst>
            <pc:docMk/>
            <pc:sldMk cId="819087223" sldId="2142533005"/>
            <ac:spMk id="8" creationId="{8D28D885-A91D-4DD2-BD32-B49C209D33E5}"/>
          </ac:spMkLst>
        </pc:spChg>
        <pc:spChg chg="del">
          <ac:chgData name="Vinay  Middha" userId="e60a892f-ac3e-4db9-b8e0-a7a08119fbbb" providerId="ADAL" clId="{CCA2E46A-61DD-4313-B3F1-922A2E0FED4E}" dt="2023-06-25T04:46:58.511" v="98" actId="478"/>
          <ac:spMkLst>
            <pc:docMk/>
            <pc:sldMk cId="819087223" sldId="2142533005"/>
            <ac:spMk id="9" creationId="{DBC24231-34D4-435E-950A-3685E25545DA}"/>
          </ac:spMkLst>
        </pc:spChg>
        <pc:spChg chg="del">
          <ac:chgData name="Vinay  Middha" userId="e60a892f-ac3e-4db9-b8e0-a7a08119fbbb" providerId="ADAL" clId="{CCA2E46A-61DD-4313-B3F1-922A2E0FED4E}" dt="2023-06-25T04:46:23.244" v="93" actId="478"/>
          <ac:spMkLst>
            <pc:docMk/>
            <pc:sldMk cId="819087223" sldId="2142533005"/>
            <ac:spMk id="10" creationId="{6B54DADF-7264-4A71-930B-68E55EC15DC2}"/>
          </ac:spMkLst>
        </pc:spChg>
        <pc:spChg chg="del">
          <ac:chgData name="Vinay  Middha" userId="e60a892f-ac3e-4db9-b8e0-a7a08119fbbb" providerId="ADAL" clId="{CCA2E46A-61DD-4313-B3F1-922A2E0FED4E}" dt="2023-06-25T04:46:14.972" v="91" actId="478"/>
          <ac:spMkLst>
            <pc:docMk/>
            <pc:sldMk cId="819087223" sldId="2142533005"/>
            <ac:spMk id="11" creationId="{04FAE976-323B-4444-A920-31F8B491214F}"/>
          </ac:spMkLst>
        </pc:spChg>
        <pc:spChg chg="del">
          <ac:chgData name="Vinay  Middha" userId="e60a892f-ac3e-4db9-b8e0-a7a08119fbbb" providerId="ADAL" clId="{CCA2E46A-61DD-4313-B3F1-922A2E0FED4E}" dt="2023-06-25T04:46:14.972" v="91" actId="478"/>
          <ac:spMkLst>
            <pc:docMk/>
            <pc:sldMk cId="819087223" sldId="2142533005"/>
            <ac:spMk id="13" creationId="{3BC3374C-304D-4E40-ACBC-AABAC1D5B3B4}"/>
          </ac:spMkLst>
        </pc:spChg>
        <pc:spChg chg="del">
          <ac:chgData name="Vinay  Middha" userId="e60a892f-ac3e-4db9-b8e0-a7a08119fbbb" providerId="ADAL" clId="{CCA2E46A-61DD-4313-B3F1-922A2E0FED4E}" dt="2023-06-25T04:46:14.972" v="91" actId="478"/>
          <ac:spMkLst>
            <pc:docMk/>
            <pc:sldMk cId="819087223" sldId="2142533005"/>
            <ac:spMk id="14" creationId="{81BE78A0-184B-40F6-9C17-ABF06D876EB4}"/>
          </ac:spMkLst>
        </pc:spChg>
        <pc:spChg chg="mod">
          <ac:chgData name="Vinay  Middha" userId="e60a892f-ac3e-4db9-b8e0-a7a08119fbbb" providerId="ADAL" clId="{CCA2E46A-61DD-4313-B3F1-922A2E0FED4E}" dt="2023-06-25T05:14:51.526" v="263" actId="6549"/>
          <ac:spMkLst>
            <pc:docMk/>
            <pc:sldMk cId="819087223" sldId="2142533005"/>
            <ac:spMk id="28" creationId="{7BB1D512-7828-4049-8972-17D4E6FB2082}"/>
          </ac:spMkLst>
        </pc:spChg>
        <pc:spChg chg="del">
          <ac:chgData name="Vinay  Middha" userId="e60a892f-ac3e-4db9-b8e0-a7a08119fbbb" providerId="ADAL" clId="{CCA2E46A-61DD-4313-B3F1-922A2E0FED4E}" dt="2023-06-25T04:46:14.972" v="91" actId="478"/>
          <ac:spMkLst>
            <pc:docMk/>
            <pc:sldMk cId="819087223" sldId="2142533005"/>
            <ac:spMk id="29" creationId="{F42CC09E-304C-4CED-8DB9-9886DC9A6D2E}"/>
          </ac:spMkLst>
        </pc:spChg>
        <pc:spChg chg="del">
          <ac:chgData name="Vinay  Middha" userId="e60a892f-ac3e-4db9-b8e0-a7a08119fbbb" providerId="ADAL" clId="{CCA2E46A-61DD-4313-B3F1-922A2E0FED4E}" dt="2023-06-25T04:46:14.972" v="91" actId="478"/>
          <ac:spMkLst>
            <pc:docMk/>
            <pc:sldMk cId="819087223" sldId="2142533005"/>
            <ac:spMk id="31" creationId="{7226B945-2DB9-4720-82D0-B36E247F64E2}"/>
          </ac:spMkLst>
        </pc:spChg>
        <pc:spChg chg="del">
          <ac:chgData name="Vinay  Middha" userId="e60a892f-ac3e-4db9-b8e0-a7a08119fbbb" providerId="ADAL" clId="{CCA2E46A-61DD-4313-B3F1-922A2E0FED4E}" dt="2023-06-25T04:46:14.972" v="91" actId="478"/>
          <ac:spMkLst>
            <pc:docMk/>
            <pc:sldMk cId="819087223" sldId="2142533005"/>
            <ac:spMk id="39" creationId="{2749305D-5FDB-403A-B9B6-4CC4E6161DD5}"/>
          </ac:spMkLst>
        </pc:spChg>
        <pc:spChg chg="del">
          <ac:chgData name="Vinay  Middha" userId="e60a892f-ac3e-4db9-b8e0-a7a08119fbbb" providerId="ADAL" clId="{CCA2E46A-61DD-4313-B3F1-922A2E0FED4E}" dt="2023-06-25T04:46:19.096" v="92" actId="478"/>
          <ac:spMkLst>
            <pc:docMk/>
            <pc:sldMk cId="819087223" sldId="2142533005"/>
            <ac:spMk id="47" creationId="{59D4F801-F913-45F2-8210-D9C705A4D52F}"/>
          </ac:spMkLst>
        </pc:spChg>
        <pc:spChg chg="del">
          <ac:chgData name="Vinay  Middha" userId="e60a892f-ac3e-4db9-b8e0-a7a08119fbbb" providerId="ADAL" clId="{CCA2E46A-61DD-4313-B3F1-922A2E0FED4E}" dt="2023-06-25T04:46:14.972" v="91" actId="478"/>
          <ac:spMkLst>
            <pc:docMk/>
            <pc:sldMk cId="819087223" sldId="2142533005"/>
            <ac:spMk id="49" creationId="{F0C33B48-51B4-4152-9439-EE67A2E3ACB2}"/>
          </ac:spMkLst>
        </pc:spChg>
        <pc:spChg chg="del">
          <ac:chgData name="Vinay  Middha" userId="e60a892f-ac3e-4db9-b8e0-a7a08119fbbb" providerId="ADAL" clId="{CCA2E46A-61DD-4313-B3F1-922A2E0FED4E}" dt="2023-06-25T04:47:44.080" v="112" actId="478"/>
          <ac:spMkLst>
            <pc:docMk/>
            <pc:sldMk cId="819087223" sldId="2142533005"/>
            <ac:spMk id="55" creationId="{E040FA14-5BB8-4B19-B734-BF75A8AFB051}"/>
          </ac:spMkLst>
        </pc:spChg>
        <pc:spChg chg="del">
          <ac:chgData name="Vinay  Middha" userId="e60a892f-ac3e-4db9-b8e0-a7a08119fbbb" providerId="ADAL" clId="{CCA2E46A-61DD-4313-B3F1-922A2E0FED4E}" dt="2023-06-25T04:46:03.364" v="89" actId="478"/>
          <ac:spMkLst>
            <pc:docMk/>
            <pc:sldMk cId="819087223" sldId="2142533005"/>
            <ac:spMk id="56" creationId="{1EE1C3C1-71D7-4A2C-922D-D0661338D0C0}"/>
          </ac:spMkLst>
        </pc:spChg>
        <pc:spChg chg="add mod">
          <ac:chgData name="Vinay  Middha" userId="e60a892f-ac3e-4db9-b8e0-a7a08119fbbb" providerId="ADAL" clId="{CCA2E46A-61DD-4313-B3F1-922A2E0FED4E}" dt="2023-06-25T05:07:49.763" v="239" actId="403"/>
          <ac:spMkLst>
            <pc:docMk/>
            <pc:sldMk cId="819087223" sldId="2142533005"/>
            <ac:spMk id="59" creationId="{FBEF7BED-7C27-BC14-0FA5-60DA1C885DEC}"/>
          </ac:spMkLst>
        </pc:spChg>
        <pc:spChg chg="add mod">
          <ac:chgData name="Vinay  Middha" userId="e60a892f-ac3e-4db9-b8e0-a7a08119fbbb" providerId="ADAL" clId="{CCA2E46A-61DD-4313-B3F1-922A2E0FED4E}" dt="2023-06-25T04:51:03.453" v="148" actId="403"/>
          <ac:spMkLst>
            <pc:docMk/>
            <pc:sldMk cId="819087223" sldId="2142533005"/>
            <ac:spMk id="61" creationId="{80B324A7-BFA5-41DF-B73C-3C581176FD87}"/>
          </ac:spMkLst>
        </pc:spChg>
        <pc:grpChg chg="del">
          <ac:chgData name="Vinay  Middha" userId="e60a892f-ac3e-4db9-b8e0-a7a08119fbbb" providerId="ADAL" clId="{CCA2E46A-61DD-4313-B3F1-922A2E0FED4E}" dt="2023-06-25T04:46:14.972" v="91" actId="478"/>
          <ac:grpSpMkLst>
            <pc:docMk/>
            <pc:sldMk cId="819087223" sldId="2142533005"/>
            <ac:grpSpMk id="15" creationId="{77B93785-2978-4A89-A120-B3E8B606B68A}"/>
          </ac:grpSpMkLst>
        </pc:grpChg>
        <pc:grpChg chg="del">
          <ac:chgData name="Vinay  Middha" userId="e60a892f-ac3e-4db9-b8e0-a7a08119fbbb" providerId="ADAL" clId="{CCA2E46A-61DD-4313-B3F1-922A2E0FED4E}" dt="2023-06-25T04:46:14.972" v="91" actId="478"/>
          <ac:grpSpMkLst>
            <pc:docMk/>
            <pc:sldMk cId="819087223" sldId="2142533005"/>
            <ac:grpSpMk id="30" creationId="{9880B07A-08CE-4DD2-A00C-8FC74A1E2D53}"/>
          </ac:grpSpMkLst>
        </pc:grpChg>
        <pc:grpChg chg="del">
          <ac:chgData name="Vinay  Middha" userId="e60a892f-ac3e-4db9-b8e0-a7a08119fbbb" providerId="ADAL" clId="{CCA2E46A-61DD-4313-B3F1-922A2E0FED4E}" dt="2023-06-25T04:46:14.972" v="91" actId="478"/>
          <ac:grpSpMkLst>
            <pc:docMk/>
            <pc:sldMk cId="819087223" sldId="2142533005"/>
            <ac:grpSpMk id="40" creationId="{5F2944C3-BC91-4852-9EF7-7ACED0E440BE}"/>
          </ac:grpSpMkLst>
        </pc:grpChg>
        <pc:grpChg chg="del">
          <ac:chgData name="Vinay  Middha" userId="e60a892f-ac3e-4db9-b8e0-a7a08119fbbb" providerId="ADAL" clId="{CCA2E46A-61DD-4313-B3F1-922A2E0FED4E}" dt="2023-06-25T04:46:14.972" v="91" actId="478"/>
          <ac:grpSpMkLst>
            <pc:docMk/>
            <pc:sldMk cId="819087223" sldId="2142533005"/>
            <ac:grpSpMk id="48" creationId="{377580A6-F87C-4C06-B827-5EB4EDA65156}"/>
          </ac:grpSpMkLst>
        </pc:grpChg>
        <pc:picChg chg="add mod">
          <ac:chgData name="Vinay  Middha" userId="e60a892f-ac3e-4db9-b8e0-a7a08119fbbb" providerId="ADAL" clId="{CCA2E46A-61DD-4313-B3F1-922A2E0FED4E}" dt="2023-06-25T04:47:06.310" v="102" actId="1076"/>
          <ac:picMkLst>
            <pc:docMk/>
            <pc:sldMk cId="819087223" sldId="2142533005"/>
            <ac:picMk id="46" creationId="{5239C576-0F8C-0AC2-FDB1-F474D6050637}"/>
          </ac:picMkLst>
        </pc:picChg>
        <pc:picChg chg="add mod">
          <ac:chgData name="Vinay  Middha" userId="e60a892f-ac3e-4db9-b8e0-a7a08119fbbb" providerId="ADAL" clId="{CCA2E46A-61DD-4313-B3F1-922A2E0FED4E}" dt="2023-06-25T04:52:26.019" v="156" actId="1076"/>
          <ac:picMkLst>
            <pc:docMk/>
            <pc:sldMk cId="819087223" sldId="2142533005"/>
            <ac:picMk id="63" creationId="{8492864A-7298-461A-3BA5-D88E73AE28FB}"/>
          </ac:picMkLst>
        </pc:picChg>
      </pc:sldChg>
      <pc:sldChg chg="new del">
        <pc:chgData name="Vinay  Middha" userId="e60a892f-ac3e-4db9-b8e0-a7a08119fbbb" providerId="ADAL" clId="{CCA2E46A-61DD-4313-B3F1-922A2E0FED4E}" dt="2023-06-25T04:45:54.387" v="88" actId="680"/>
        <pc:sldMkLst>
          <pc:docMk/>
          <pc:sldMk cId="172017878" sldId="2142533006"/>
        </pc:sldMkLst>
      </pc:sldChg>
      <pc:sldChg chg="addSp delSp modSp new mod">
        <pc:chgData name="Vinay  Middha" userId="e60a892f-ac3e-4db9-b8e0-a7a08119fbbb" providerId="ADAL" clId="{CCA2E46A-61DD-4313-B3F1-922A2E0FED4E}" dt="2023-06-25T05:08:18.970" v="240" actId="115"/>
        <pc:sldMkLst>
          <pc:docMk/>
          <pc:sldMk cId="4255738705" sldId="2142533006"/>
        </pc:sldMkLst>
        <pc:spChg chg="mod">
          <ac:chgData name="Vinay  Middha" userId="e60a892f-ac3e-4db9-b8e0-a7a08119fbbb" providerId="ADAL" clId="{CCA2E46A-61DD-4313-B3F1-922A2E0FED4E}" dt="2023-06-25T04:53:29.873" v="159" actId="20577"/>
          <ac:spMkLst>
            <pc:docMk/>
            <pc:sldMk cId="4255738705" sldId="2142533006"/>
            <ac:spMk id="2" creationId="{52268620-3E10-B793-923F-2EAE9C1BE268}"/>
          </ac:spMkLst>
        </pc:spChg>
        <pc:spChg chg="add mod">
          <ac:chgData name="Vinay  Middha" userId="e60a892f-ac3e-4db9-b8e0-a7a08119fbbb" providerId="ADAL" clId="{CCA2E46A-61DD-4313-B3F1-922A2E0FED4E}" dt="2023-06-25T05:08:18.970" v="240" actId="115"/>
          <ac:spMkLst>
            <pc:docMk/>
            <pc:sldMk cId="4255738705" sldId="2142533006"/>
            <ac:spMk id="7" creationId="{888FFAF4-5B61-305C-80CA-1B1274825172}"/>
          </ac:spMkLst>
        </pc:spChg>
        <pc:spChg chg="add del mod">
          <ac:chgData name="Vinay  Middha" userId="e60a892f-ac3e-4db9-b8e0-a7a08119fbbb" providerId="ADAL" clId="{CCA2E46A-61DD-4313-B3F1-922A2E0FED4E}" dt="2023-06-25T05:01:18.628" v="182" actId="478"/>
          <ac:spMkLst>
            <pc:docMk/>
            <pc:sldMk cId="4255738705" sldId="2142533006"/>
            <ac:spMk id="11" creationId="{DCA652A7-3F95-BB42-1581-799CA2736372}"/>
          </ac:spMkLst>
        </pc:spChg>
        <pc:spChg chg="add mod">
          <ac:chgData name="Vinay  Middha" userId="e60a892f-ac3e-4db9-b8e0-a7a08119fbbb" providerId="ADAL" clId="{CCA2E46A-61DD-4313-B3F1-922A2E0FED4E}" dt="2023-06-25T05:04:00.648" v="214"/>
          <ac:spMkLst>
            <pc:docMk/>
            <pc:sldMk cId="4255738705" sldId="2142533006"/>
            <ac:spMk id="12" creationId="{64221E05-2608-D0AB-26E3-C69B1E4EB0C8}"/>
          </ac:spMkLst>
        </pc:spChg>
        <pc:picChg chg="add mod">
          <ac:chgData name="Vinay  Middha" userId="e60a892f-ac3e-4db9-b8e0-a7a08119fbbb" providerId="ADAL" clId="{CCA2E46A-61DD-4313-B3F1-922A2E0FED4E}" dt="2023-06-25T04:53:41.498" v="162" actId="1076"/>
          <ac:picMkLst>
            <pc:docMk/>
            <pc:sldMk cId="4255738705" sldId="2142533006"/>
            <ac:picMk id="5" creationId="{C221358E-4D76-5C5A-17ED-5F34A15CA0DD}"/>
          </ac:picMkLst>
        </pc:picChg>
        <pc:picChg chg="add mod">
          <ac:chgData name="Vinay  Middha" userId="e60a892f-ac3e-4db9-b8e0-a7a08119fbbb" providerId="ADAL" clId="{CCA2E46A-61DD-4313-B3F1-922A2E0FED4E}" dt="2023-06-25T05:00:22.162" v="175" actId="1076"/>
          <ac:picMkLst>
            <pc:docMk/>
            <pc:sldMk cId="4255738705" sldId="2142533006"/>
            <ac:picMk id="9" creationId="{81B59B92-1D3B-E9BA-1792-C28782B5FF7A}"/>
          </ac:picMkLst>
        </pc:picChg>
        <pc:picChg chg="add mod">
          <ac:chgData name="Vinay  Middha" userId="e60a892f-ac3e-4db9-b8e0-a7a08119fbbb" providerId="ADAL" clId="{CCA2E46A-61DD-4313-B3F1-922A2E0FED4E}" dt="2023-06-25T05:05:47.232" v="221" actId="1076"/>
          <ac:picMkLst>
            <pc:docMk/>
            <pc:sldMk cId="4255738705" sldId="2142533006"/>
            <ac:picMk id="1026" creationId="{CCBDAE0C-9359-3705-EF3C-C9EE38C2B0A4}"/>
          </ac:picMkLst>
        </pc:picChg>
      </pc:sldChg>
      <pc:sldChg chg="addSp delSp modSp new mod">
        <pc:chgData name="Vinay  Middha" userId="e60a892f-ac3e-4db9-b8e0-a7a08119fbbb" providerId="ADAL" clId="{CCA2E46A-61DD-4313-B3F1-922A2E0FED4E}" dt="2023-06-25T05:14:07.857" v="260" actId="1076"/>
        <pc:sldMkLst>
          <pc:docMk/>
          <pc:sldMk cId="2740307030" sldId="2142533007"/>
        </pc:sldMkLst>
        <pc:spChg chg="mod">
          <ac:chgData name="Vinay  Middha" userId="e60a892f-ac3e-4db9-b8e0-a7a08119fbbb" providerId="ADAL" clId="{CCA2E46A-61DD-4313-B3F1-922A2E0FED4E}" dt="2023-06-25T05:06:08.112" v="224" actId="20577"/>
          <ac:spMkLst>
            <pc:docMk/>
            <pc:sldMk cId="2740307030" sldId="2142533007"/>
            <ac:spMk id="2" creationId="{ED5876F5-FBCA-DCE7-13A1-F060D80A2BEE}"/>
          </ac:spMkLst>
        </pc:spChg>
        <pc:spChg chg="add mod">
          <ac:chgData name="Vinay  Middha" userId="e60a892f-ac3e-4db9-b8e0-a7a08119fbbb" providerId="ADAL" clId="{CCA2E46A-61DD-4313-B3F1-922A2E0FED4E}" dt="2023-06-25T05:12:29.377" v="246" actId="12"/>
          <ac:spMkLst>
            <pc:docMk/>
            <pc:sldMk cId="2740307030" sldId="2142533007"/>
            <ac:spMk id="7" creationId="{E874A876-29F3-E945-6AA4-8A9C616742D4}"/>
          </ac:spMkLst>
        </pc:spChg>
        <pc:spChg chg="add del">
          <ac:chgData name="Vinay  Middha" userId="e60a892f-ac3e-4db9-b8e0-a7a08119fbbb" providerId="ADAL" clId="{CCA2E46A-61DD-4313-B3F1-922A2E0FED4E}" dt="2023-06-25T05:13:25.320" v="248"/>
          <ac:spMkLst>
            <pc:docMk/>
            <pc:sldMk cId="2740307030" sldId="2142533007"/>
            <ac:spMk id="8" creationId="{E4440EEA-B5A2-C9C0-351C-11769BC8551F}"/>
          </ac:spMkLst>
        </pc:spChg>
        <pc:spChg chg="add del mod">
          <ac:chgData name="Vinay  Middha" userId="e60a892f-ac3e-4db9-b8e0-a7a08119fbbb" providerId="ADAL" clId="{CCA2E46A-61DD-4313-B3F1-922A2E0FED4E}" dt="2023-06-25T05:13:38.404" v="252" actId="478"/>
          <ac:spMkLst>
            <pc:docMk/>
            <pc:sldMk cId="2740307030" sldId="2142533007"/>
            <ac:spMk id="9" creationId="{D582510A-DECF-DC8A-02CA-66F379A408A2}"/>
          </ac:spMkLst>
        </pc:spChg>
        <pc:picChg chg="add mod">
          <ac:chgData name="Vinay  Middha" userId="e60a892f-ac3e-4db9-b8e0-a7a08119fbbb" providerId="ADAL" clId="{CCA2E46A-61DD-4313-B3F1-922A2E0FED4E}" dt="2023-06-25T05:06:20.396" v="227" actId="1076"/>
          <ac:picMkLst>
            <pc:docMk/>
            <pc:sldMk cId="2740307030" sldId="2142533007"/>
            <ac:picMk id="5" creationId="{92C34F8D-D31F-B3DF-BE9E-9FDE5C968EB2}"/>
          </ac:picMkLst>
        </pc:picChg>
        <pc:picChg chg="add mod">
          <ac:chgData name="Vinay  Middha" userId="e60a892f-ac3e-4db9-b8e0-a7a08119fbbb" providerId="ADAL" clId="{CCA2E46A-61DD-4313-B3F1-922A2E0FED4E}" dt="2023-06-25T05:14:07.857" v="260" actId="1076"/>
          <ac:picMkLst>
            <pc:docMk/>
            <pc:sldMk cId="2740307030" sldId="2142533007"/>
            <ac:picMk id="2054" creationId="{7A5B3FE2-3E4B-0A89-DD17-EA011835F7E1}"/>
          </ac:picMkLst>
        </pc:picChg>
      </pc:sldChg>
      <pc:sldChg chg="addSp delSp modSp new mod">
        <pc:chgData name="Vinay  Middha" userId="e60a892f-ac3e-4db9-b8e0-a7a08119fbbb" providerId="ADAL" clId="{CCA2E46A-61DD-4313-B3F1-922A2E0FED4E}" dt="2023-06-25T05:30:31.147" v="534" actId="6549"/>
        <pc:sldMkLst>
          <pc:docMk/>
          <pc:sldMk cId="1283558441" sldId="2142533008"/>
        </pc:sldMkLst>
        <pc:spChg chg="mod">
          <ac:chgData name="Vinay  Middha" userId="e60a892f-ac3e-4db9-b8e0-a7a08119fbbb" providerId="ADAL" clId="{CCA2E46A-61DD-4313-B3F1-922A2E0FED4E}" dt="2023-06-25T05:16:33.791" v="342" actId="20577"/>
          <ac:spMkLst>
            <pc:docMk/>
            <pc:sldMk cId="1283558441" sldId="2142533008"/>
            <ac:spMk id="2" creationId="{8DA24F53-0F10-48BD-CDD6-29A563C0F676}"/>
          </ac:spMkLst>
        </pc:spChg>
        <pc:spChg chg="add del mod">
          <ac:chgData name="Vinay  Middha" userId="e60a892f-ac3e-4db9-b8e0-a7a08119fbbb" providerId="ADAL" clId="{CCA2E46A-61DD-4313-B3F1-922A2E0FED4E}" dt="2023-06-25T05:19:16.126" v="371" actId="478"/>
          <ac:spMkLst>
            <pc:docMk/>
            <pc:sldMk cId="1283558441" sldId="2142533008"/>
            <ac:spMk id="7" creationId="{C7B06EBC-B694-12AC-4032-4CF9C30DF08E}"/>
          </ac:spMkLst>
        </pc:spChg>
        <pc:spChg chg="add del">
          <ac:chgData name="Vinay  Middha" userId="e60a892f-ac3e-4db9-b8e0-a7a08119fbbb" providerId="ADAL" clId="{CCA2E46A-61DD-4313-B3F1-922A2E0FED4E}" dt="2023-06-25T05:18:32.850" v="357"/>
          <ac:spMkLst>
            <pc:docMk/>
            <pc:sldMk cId="1283558441" sldId="2142533008"/>
            <ac:spMk id="8" creationId="{C2768998-9141-772F-14FA-1458F5903A7B}"/>
          </ac:spMkLst>
        </pc:spChg>
        <pc:spChg chg="add del mod">
          <ac:chgData name="Vinay  Middha" userId="e60a892f-ac3e-4db9-b8e0-a7a08119fbbb" providerId="ADAL" clId="{CCA2E46A-61DD-4313-B3F1-922A2E0FED4E}" dt="2023-06-25T05:18:47.134" v="363" actId="478"/>
          <ac:spMkLst>
            <pc:docMk/>
            <pc:sldMk cId="1283558441" sldId="2142533008"/>
            <ac:spMk id="9" creationId="{93713075-2F9E-68E6-6C13-5A667250793C}"/>
          </ac:spMkLst>
        </pc:spChg>
        <pc:spChg chg="add del">
          <ac:chgData name="Vinay  Middha" userId="e60a892f-ac3e-4db9-b8e0-a7a08119fbbb" providerId="ADAL" clId="{CCA2E46A-61DD-4313-B3F1-922A2E0FED4E}" dt="2023-06-25T05:19:01.260" v="367"/>
          <ac:spMkLst>
            <pc:docMk/>
            <pc:sldMk cId="1283558441" sldId="2142533008"/>
            <ac:spMk id="10" creationId="{9DD70953-4A17-3190-FDAF-ADEE48E2FBA5}"/>
          </ac:spMkLst>
        </pc:spChg>
        <pc:spChg chg="add del mod">
          <ac:chgData name="Vinay  Middha" userId="e60a892f-ac3e-4db9-b8e0-a7a08119fbbb" providerId="ADAL" clId="{CCA2E46A-61DD-4313-B3F1-922A2E0FED4E}" dt="2023-06-25T05:19:16.126" v="371" actId="478"/>
          <ac:spMkLst>
            <pc:docMk/>
            <pc:sldMk cId="1283558441" sldId="2142533008"/>
            <ac:spMk id="11" creationId="{AB950CB1-DDDF-EEB4-44DF-C3BD71781223}"/>
          </ac:spMkLst>
        </pc:spChg>
        <pc:spChg chg="add mod">
          <ac:chgData name="Vinay  Middha" userId="e60a892f-ac3e-4db9-b8e0-a7a08119fbbb" providerId="ADAL" clId="{CCA2E46A-61DD-4313-B3F1-922A2E0FED4E}" dt="2023-06-25T05:21:16.388" v="389" actId="1076"/>
          <ac:spMkLst>
            <pc:docMk/>
            <pc:sldMk cId="1283558441" sldId="2142533008"/>
            <ac:spMk id="13" creationId="{70CFDFB6-1040-23FA-28FA-E737143FD1B0}"/>
          </ac:spMkLst>
        </pc:spChg>
        <pc:spChg chg="add mod">
          <ac:chgData name="Vinay  Middha" userId="e60a892f-ac3e-4db9-b8e0-a7a08119fbbb" providerId="ADAL" clId="{CCA2E46A-61DD-4313-B3F1-922A2E0FED4E}" dt="2023-06-25T05:30:31.147" v="534" actId="6549"/>
          <ac:spMkLst>
            <pc:docMk/>
            <pc:sldMk cId="1283558441" sldId="2142533008"/>
            <ac:spMk id="19" creationId="{9B3880E6-0E08-776F-F7E8-69CE13264DC9}"/>
          </ac:spMkLst>
        </pc:spChg>
        <pc:picChg chg="add mod">
          <ac:chgData name="Vinay  Middha" userId="e60a892f-ac3e-4db9-b8e0-a7a08119fbbb" providerId="ADAL" clId="{CCA2E46A-61DD-4313-B3F1-922A2E0FED4E}" dt="2023-06-25T05:16:52.726" v="347" actId="14100"/>
          <ac:picMkLst>
            <pc:docMk/>
            <pc:sldMk cId="1283558441" sldId="2142533008"/>
            <ac:picMk id="5" creationId="{64B6C785-7A70-ECD0-9AFD-45F25D62094A}"/>
          </ac:picMkLst>
        </pc:picChg>
        <pc:picChg chg="add del mod">
          <ac:chgData name="Vinay  Middha" userId="e60a892f-ac3e-4db9-b8e0-a7a08119fbbb" providerId="ADAL" clId="{CCA2E46A-61DD-4313-B3F1-922A2E0FED4E}" dt="2023-06-25T05:20:50.948" v="382" actId="478"/>
          <ac:picMkLst>
            <pc:docMk/>
            <pc:sldMk cId="1283558441" sldId="2142533008"/>
            <ac:picMk id="15" creationId="{730B7344-CE01-348A-016A-936000B99155}"/>
          </ac:picMkLst>
        </pc:picChg>
        <pc:picChg chg="add mod">
          <ac:chgData name="Vinay  Middha" userId="e60a892f-ac3e-4db9-b8e0-a7a08119fbbb" providerId="ADAL" clId="{CCA2E46A-61DD-4313-B3F1-922A2E0FED4E}" dt="2023-06-25T05:21:28.437" v="393" actId="14100"/>
          <ac:picMkLst>
            <pc:docMk/>
            <pc:sldMk cId="1283558441" sldId="2142533008"/>
            <ac:picMk id="17" creationId="{8687EE9C-AE82-E84F-8272-2716E4759687}"/>
          </ac:picMkLst>
        </pc:picChg>
      </pc:sldChg>
      <pc:sldChg chg="addSp delSp modSp new del mod modClrScheme chgLayout">
        <pc:chgData name="Vinay  Middha" userId="e60a892f-ac3e-4db9-b8e0-a7a08119fbbb" providerId="ADAL" clId="{CCA2E46A-61DD-4313-B3F1-922A2E0FED4E}" dt="2023-06-25T05:14:14.583" v="261" actId="47"/>
        <pc:sldMkLst>
          <pc:docMk/>
          <pc:sldMk cId="2689813397" sldId="2142533008"/>
        </pc:sldMkLst>
        <pc:spChg chg="del">
          <ac:chgData name="Vinay  Middha" userId="e60a892f-ac3e-4db9-b8e0-a7a08119fbbb" providerId="ADAL" clId="{CCA2E46A-61DD-4313-B3F1-922A2E0FED4E}" dt="2023-06-25T05:13:52.557" v="255" actId="26606"/>
          <ac:spMkLst>
            <pc:docMk/>
            <pc:sldMk cId="2689813397" sldId="2142533008"/>
            <ac:spMk id="2" creationId="{7D16DDA9-1CA4-B012-89AE-4890CEDB70A7}"/>
          </ac:spMkLst>
        </pc:spChg>
        <pc:spChg chg="mod ord">
          <ac:chgData name="Vinay  Middha" userId="e60a892f-ac3e-4db9-b8e0-a7a08119fbbb" providerId="ADAL" clId="{CCA2E46A-61DD-4313-B3F1-922A2E0FED4E}" dt="2023-06-25T05:13:52.557" v="255" actId="26606"/>
          <ac:spMkLst>
            <pc:docMk/>
            <pc:sldMk cId="2689813397" sldId="2142533008"/>
            <ac:spMk id="3" creationId="{5601A8D2-FFC9-1BB4-496A-2593F43D0E12}"/>
          </ac:spMkLst>
        </pc:spChg>
        <pc:picChg chg="add mod">
          <ac:chgData name="Vinay  Middha" userId="e60a892f-ac3e-4db9-b8e0-a7a08119fbbb" providerId="ADAL" clId="{CCA2E46A-61DD-4313-B3F1-922A2E0FED4E}" dt="2023-06-25T05:13:52.557" v="255" actId="26606"/>
          <ac:picMkLst>
            <pc:docMk/>
            <pc:sldMk cId="2689813397" sldId="2142533008"/>
            <ac:picMk id="3074" creationId="{35FAFA46-CFE8-7F63-F26A-9E9B1362F773}"/>
          </ac:picMkLst>
        </pc:picChg>
      </pc:sldChg>
      <pc:sldChg chg="addSp modSp new mod">
        <pc:chgData name="Vinay  Middha" userId="e60a892f-ac3e-4db9-b8e0-a7a08119fbbb" providerId="ADAL" clId="{CCA2E46A-61DD-4313-B3F1-922A2E0FED4E}" dt="2023-06-25T05:55:26.183" v="599" actId="1076"/>
        <pc:sldMkLst>
          <pc:docMk/>
          <pc:sldMk cId="2820429348" sldId="2142533009"/>
        </pc:sldMkLst>
        <pc:spChg chg="mod">
          <ac:chgData name="Vinay  Middha" userId="e60a892f-ac3e-4db9-b8e0-a7a08119fbbb" providerId="ADAL" clId="{CCA2E46A-61DD-4313-B3F1-922A2E0FED4E}" dt="2023-06-25T05:31:04.622" v="548" actId="20577"/>
          <ac:spMkLst>
            <pc:docMk/>
            <pc:sldMk cId="2820429348" sldId="2142533009"/>
            <ac:spMk id="2" creationId="{B6C33FF4-2563-2587-545C-27B70FF9783F}"/>
          </ac:spMkLst>
        </pc:spChg>
        <pc:spChg chg="add mod">
          <ac:chgData name="Vinay  Middha" userId="e60a892f-ac3e-4db9-b8e0-a7a08119fbbb" providerId="ADAL" clId="{CCA2E46A-61DD-4313-B3F1-922A2E0FED4E}" dt="2023-06-25T05:53:24.018" v="590" actId="1076"/>
          <ac:spMkLst>
            <pc:docMk/>
            <pc:sldMk cId="2820429348" sldId="2142533009"/>
            <ac:spMk id="7" creationId="{BCC97891-BA58-8FE2-F0B1-F486428F0707}"/>
          </ac:spMkLst>
        </pc:spChg>
        <pc:picChg chg="add mod">
          <ac:chgData name="Vinay  Middha" userId="e60a892f-ac3e-4db9-b8e0-a7a08119fbbb" providerId="ADAL" clId="{CCA2E46A-61DD-4313-B3F1-922A2E0FED4E}" dt="2023-06-25T05:32:08.646" v="551" actId="1076"/>
          <ac:picMkLst>
            <pc:docMk/>
            <pc:sldMk cId="2820429348" sldId="2142533009"/>
            <ac:picMk id="5" creationId="{188819CA-BEB6-9BE6-576D-37618175DB40}"/>
          </ac:picMkLst>
        </pc:picChg>
        <pc:picChg chg="add mod">
          <ac:chgData name="Vinay  Middha" userId="e60a892f-ac3e-4db9-b8e0-a7a08119fbbb" providerId="ADAL" clId="{CCA2E46A-61DD-4313-B3F1-922A2E0FED4E}" dt="2023-06-25T05:55:26.183" v="599" actId="1076"/>
          <ac:picMkLst>
            <pc:docMk/>
            <pc:sldMk cId="2820429348" sldId="2142533009"/>
            <ac:picMk id="9" creationId="{8795D09C-44D1-00BA-AC78-3B3AA0F38342}"/>
          </ac:picMkLst>
        </pc:picChg>
        <pc:picChg chg="add mod">
          <ac:chgData name="Vinay  Middha" userId="e60a892f-ac3e-4db9-b8e0-a7a08119fbbb" providerId="ADAL" clId="{CCA2E46A-61DD-4313-B3F1-922A2E0FED4E}" dt="2023-06-25T05:53:18.335" v="589" actId="1076"/>
          <ac:picMkLst>
            <pc:docMk/>
            <pc:sldMk cId="2820429348" sldId="2142533009"/>
            <ac:picMk id="5122" creationId="{4E65A577-36B8-6918-0CB6-3BEEA28B23DE}"/>
          </ac:picMkLst>
        </pc:picChg>
      </pc:sldChg>
      <pc:sldChg chg="addSp modSp new mod">
        <pc:chgData name="Vinay  Middha" userId="e60a892f-ac3e-4db9-b8e0-a7a08119fbbb" providerId="ADAL" clId="{CCA2E46A-61DD-4313-B3F1-922A2E0FED4E}" dt="2023-06-25T06:08:17.793" v="692" actId="14100"/>
        <pc:sldMkLst>
          <pc:docMk/>
          <pc:sldMk cId="4148860224" sldId="2142533010"/>
        </pc:sldMkLst>
        <pc:spChg chg="mod">
          <ac:chgData name="Vinay  Middha" userId="e60a892f-ac3e-4db9-b8e0-a7a08119fbbb" providerId="ADAL" clId="{CCA2E46A-61DD-4313-B3F1-922A2E0FED4E}" dt="2023-06-25T05:57:33.709" v="634" actId="20577"/>
          <ac:spMkLst>
            <pc:docMk/>
            <pc:sldMk cId="4148860224" sldId="2142533010"/>
            <ac:spMk id="2" creationId="{96B2A553-A906-330F-2E90-93DB263E61CD}"/>
          </ac:spMkLst>
        </pc:spChg>
        <pc:spChg chg="add mod">
          <ac:chgData name="Vinay  Middha" userId="e60a892f-ac3e-4db9-b8e0-a7a08119fbbb" providerId="ADAL" clId="{CCA2E46A-61DD-4313-B3F1-922A2E0FED4E}" dt="2023-06-25T06:04:22.746" v="660" actId="14100"/>
          <ac:spMkLst>
            <pc:docMk/>
            <pc:sldMk cId="4148860224" sldId="2142533010"/>
            <ac:spMk id="5" creationId="{94F9E803-A452-1AAE-269D-9D72D4C5DC8B}"/>
          </ac:spMkLst>
        </pc:spChg>
        <pc:spChg chg="add mod">
          <ac:chgData name="Vinay  Middha" userId="e60a892f-ac3e-4db9-b8e0-a7a08119fbbb" providerId="ADAL" clId="{CCA2E46A-61DD-4313-B3F1-922A2E0FED4E}" dt="2023-06-25T06:06:35.140" v="684"/>
          <ac:spMkLst>
            <pc:docMk/>
            <pc:sldMk cId="4148860224" sldId="2142533010"/>
            <ac:spMk id="6" creationId="{016AD4F2-14EF-9441-D015-8640432D7D0B}"/>
          </ac:spMkLst>
        </pc:spChg>
        <pc:picChg chg="add mod">
          <ac:chgData name="Vinay  Middha" userId="e60a892f-ac3e-4db9-b8e0-a7a08119fbbb" providerId="ADAL" clId="{CCA2E46A-61DD-4313-B3F1-922A2E0FED4E}" dt="2023-06-25T06:08:17.793" v="692" actId="14100"/>
          <ac:picMkLst>
            <pc:docMk/>
            <pc:sldMk cId="4148860224" sldId="2142533010"/>
            <ac:picMk id="8" creationId="{E6C583F1-EEAE-0EFA-3B35-CA2E62AE43F1}"/>
          </ac:picMkLst>
        </pc:picChg>
        <pc:picChg chg="add mod">
          <ac:chgData name="Vinay  Middha" userId="e60a892f-ac3e-4db9-b8e0-a7a08119fbbb" providerId="ADAL" clId="{CCA2E46A-61DD-4313-B3F1-922A2E0FED4E}" dt="2023-06-25T06:04:15.074" v="659" actId="1076"/>
          <ac:picMkLst>
            <pc:docMk/>
            <pc:sldMk cId="4148860224" sldId="2142533010"/>
            <ac:picMk id="6146" creationId="{65D2341C-52B4-7A51-0B79-629EB910437B}"/>
          </ac:picMkLst>
        </pc:picChg>
      </pc:sldChg>
      <pc:sldChg chg="addSp delSp modSp new mod">
        <pc:chgData name="Vinay  Middha" userId="e60a892f-ac3e-4db9-b8e0-a7a08119fbbb" providerId="ADAL" clId="{CCA2E46A-61DD-4313-B3F1-922A2E0FED4E}" dt="2023-06-25T06:24:05.414" v="740" actId="14100"/>
        <pc:sldMkLst>
          <pc:docMk/>
          <pc:sldMk cId="2506226256" sldId="2142533011"/>
        </pc:sldMkLst>
        <pc:spChg chg="mod">
          <ac:chgData name="Vinay  Middha" userId="e60a892f-ac3e-4db9-b8e0-a7a08119fbbb" providerId="ADAL" clId="{CCA2E46A-61DD-4313-B3F1-922A2E0FED4E}" dt="2023-06-25T06:09:43.750" v="699" actId="33524"/>
          <ac:spMkLst>
            <pc:docMk/>
            <pc:sldMk cId="2506226256" sldId="2142533011"/>
            <ac:spMk id="2" creationId="{ECD52A88-6E9B-820E-0EB6-1D219B065BD3}"/>
          </ac:spMkLst>
        </pc:spChg>
        <pc:spChg chg="add mod">
          <ac:chgData name="Vinay  Middha" userId="e60a892f-ac3e-4db9-b8e0-a7a08119fbbb" providerId="ADAL" clId="{CCA2E46A-61DD-4313-B3F1-922A2E0FED4E}" dt="2023-06-25T06:14:20.588" v="720" actId="12"/>
          <ac:spMkLst>
            <pc:docMk/>
            <pc:sldMk cId="2506226256" sldId="2142533011"/>
            <ac:spMk id="7" creationId="{E115E7E5-166C-4F28-4531-9815B76138EA}"/>
          </ac:spMkLst>
        </pc:spChg>
        <pc:spChg chg="add del mod">
          <ac:chgData name="Vinay  Middha" userId="e60a892f-ac3e-4db9-b8e0-a7a08119fbbb" providerId="ADAL" clId="{CCA2E46A-61DD-4313-B3F1-922A2E0FED4E}" dt="2023-06-25T06:19:15.103" v="738" actId="478"/>
          <ac:spMkLst>
            <pc:docMk/>
            <pc:sldMk cId="2506226256" sldId="2142533011"/>
            <ac:spMk id="9" creationId="{85081426-582D-B281-2340-EA3C73567CC8}"/>
          </ac:spMkLst>
        </pc:spChg>
        <pc:graphicFrameChg chg="add del mod modGraphic">
          <ac:chgData name="Vinay  Middha" userId="e60a892f-ac3e-4db9-b8e0-a7a08119fbbb" providerId="ADAL" clId="{CCA2E46A-61DD-4313-B3F1-922A2E0FED4E}" dt="2023-06-25T06:17:25.188" v="729" actId="478"/>
          <ac:graphicFrameMkLst>
            <pc:docMk/>
            <pc:sldMk cId="2506226256" sldId="2142533011"/>
            <ac:graphicFrameMk id="12" creationId="{2622D811-C5D2-4F8C-1BE8-9E654AA16C2A}"/>
          </ac:graphicFrameMkLst>
        </pc:graphicFrameChg>
        <pc:graphicFrameChg chg="add del mod modGraphic">
          <ac:chgData name="Vinay  Middha" userId="e60a892f-ac3e-4db9-b8e0-a7a08119fbbb" providerId="ADAL" clId="{CCA2E46A-61DD-4313-B3F1-922A2E0FED4E}" dt="2023-06-25T06:19:06.986" v="737" actId="478"/>
          <ac:graphicFrameMkLst>
            <pc:docMk/>
            <pc:sldMk cId="2506226256" sldId="2142533011"/>
            <ac:graphicFrameMk id="13" creationId="{E4DA8007-A534-8A9A-1742-445AC8DA1CA9}"/>
          </ac:graphicFrameMkLst>
        </pc:graphicFrameChg>
        <pc:picChg chg="add mod">
          <ac:chgData name="Vinay  Middha" userId="e60a892f-ac3e-4db9-b8e0-a7a08119fbbb" providerId="ADAL" clId="{CCA2E46A-61DD-4313-B3F1-922A2E0FED4E}" dt="2023-06-25T06:10:00.425" v="703" actId="1076"/>
          <ac:picMkLst>
            <pc:docMk/>
            <pc:sldMk cId="2506226256" sldId="2142533011"/>
            <ac:picMk id="5" creationId="{A15CFF09-3750-6C0C-05A4-0F7C1CB357D3}"/>
          </ac:picMkLst>
        </pc:picChg>
        <pc:picChg chg="add mod">
          <ac:chgData name="Vinay  Middha" userId="e60a892f-ac3e-4db9-b8e0-a7a08119fbbb" providerId="ADAL" clId="{CCA2E46A-61DD-4313-B3F1-922A2E0FED4E}" dt="2023-06-25T06:24:05.414" v="740" actId="14100"/>
          <ac:picMkLst>
            <pc:docMk/>
            <pc:sldMk cId="2506226256" sldId="2142533011"/>
            <ac:picMk id="11" creationId="{73FB55A4-346C-2C77-0D06-2C5A72836093}"/>
          </ac:picMkLst>
        </pc:picChg>
      </pc:sldChg>
      <pc:sldChg chg="addSp delSp modSp new mod ord">
        <pc:chgData name="Vinay  Middha" userId="e60a892f-ac3e-4db9-b8e0-a7a08119fbbb" providerId="ADAL" clId="{CCA2E46A-61DD-4313-B3F1-922A2E0FED4E}" dt="2023-06-26T17:40:49.674" v="836" actId="1076"/>
        <pc:sldMkLst>
          <pc:docMk/>
          <pc:sldMk cId="3242745631" sldId="2142533012"/>
        </pc:sldMkLst>
        <pc:spChg chg="mod">
          <ac:chgData name="Vinay  Middha" userId="e60a892f-ac3e-4db9-b8e0-a7a08119fbbb" providerId="ADAL" clId="{CCA2E46A-61DD-4313-B3F1-922A2E0FED4E}" dt="2023-06-26T17:37:33.424" v="803" actId="20577"/>
          <ac:spMkLst>
            <pc:docMk/>
            <pc:sldMk cId="3242745631" sldId="2142533012"/>
            <ac:spMk id="2" creationId="{FF5D0BFF-0D94-0CBB-8E73-4C9E1828E4D9}"/>
          </ac:spMkLst>
        </pc:spChg>
        <pc:spChg chg="add del mod">
          <ac:chgData name="Vinay  Middha" userId="e60a892f-ac3e-4db9-b8e0-a7a08119fbbb" providerId="ADAL" clId="{CCA2E46A-61DD-4313-B3F1-922A2E0FED4E}" dt="2023-06-26T17:40:13.028" v="833" actId="20577"/>
          <ac:spMkLst>
            <pc:docMk/>
            <pc:sldMk cId="3242745631" sldId="2142533012"/>
            <ac:spMk id="7" creationId="{0D936535-2782-5242-1A96-4D2BD79ED072}"/>
          </ac:spMkLst>
        </pc:spChg>
        <pc:picChg chg="add del mod">
          <ac:chgData name="Vinay  Middha" userId="e60a892f-ac3e-4db9-b8e0-a7a08119fbbb" providerId="ADAL" clId="{CCA2E46A-61DD-4313-B3F1-922A2E0FED4E}" dt="2023-06-26T17:33:25.056" v="783" actId="478"/>
          <ac:picMkLst>
            <pc:docMk/>
            <pc:sldMk cId="3242745631" sldId="2142533012"/>
            <ac:picMk id="5" creationId="{DE2CCB02-DA50-8A6F-A8A4-AB8F091209F5}"/>
          </ac:picMkLst>
        </pc:picChg>
        <pc:picChg chg="add mod">
          <ac:chgData name="Vinay  Middha" userId="e60a892f-ac3e-4db9-b8e0-a7a08119fbbb" providerId="ADAL" clId="{CCA2E46A-61DD-4313-B3F1-922A2E0FED4E}" dt="2023-06-26T17:40:49.674" v="836" actId="1076"/>
          <ac:picMkLst>
            <pc:docMk/>
            <pc:sldMk cId="3242745631" sldId="2142533012"/>
            <ac:picMk id="1026" creationId="{3D5675C9-A623-5E85-7583-EE17EB4450F1}"/>
          </ac:picMkLst>
        </pc:picChg>
        <pc:picChg chg="add del">
          <ac:chgData name="Vinay  Middha" userId="e60a892f-ac3e-4db9-b8e0-a7a08119fbbb" providerId="ADAL" clId="{CCA2E46A-61DD-4313-B3F1-922A2E0FED4E}" dt="2023-06-26T17:38:17.147" v="809" actId="478"/>
          <ac:picMkLst>
            <pc:docMk/>
            <pc:sldMk cId="3242745631" sldId="2142533012"/>
            <ac:picMk id="1028" creationId="{6CAFD3F5-EBD5-8541-E460-D04A48AAF97C}"/>
          </ac:picMkLst>
        </pc:picChg>
      </pc:sldChg>
      <pc:sldChg chg="addSp modSp new mod">
        <pc:chgData name="Vinay  Middha" userId="e60a892f-ac3e-4db9-b8e0-a7a08119fbbb" providerId="ADAL" clId="{CCA2E46A-61DD-4313-B3F1-922A2E0FED4E}" dt="2023-06-26T18:06:51.556" v="1026" actId="14100"/>
        <pc:sldMkLst>
          <pc:docMk/>
          <pc:sldMk cId="2651183178" sldId="2142533013"/>
        </pc:sldMkLst>
        <pc:spChg chg="mod">
          <ac:chgData name="Vinay  Middha" userId="e60a892f-ac3e-4db9-b8e0-a7a08119fbbb" providerId="ADAL" clId="{CCA2E46A-61DD-4313-B3F1-922A2E0FED4E}" dt="2023-06-26T17:41:00.943" v="860" actId="20577"/>
          <ac:spMkLst>
            <pc:docMk/>
            <pc:sldMk cId="2651183178" sldId="2142533013"/>
            <ac:spMk id="2" creationId="{6B8165A4-8702-308A-71C8-2DD294544D8D}"/>
          </ac:spMkLst>
        </pc:spChg>
        <pc:spChg chg="add mod">
          <ac:chgData name="Vinay  Middha" userId="e60a892f-ac3e-4db9-b8e0-a7a08119fbbb" providerId="ADAL" clId="{CCA2E46A-61DD-4313-B3F1-922A2E0FED4E}" dt="2023-06-26T17:59:13.728" v="986" actId="20577"/>
          <ac:spMkLst>
            <pc:docMk/>
            <pc:sldMk cId="2651183178" sldId="2142533013"/>
            <ac:spMk id="7" creationId="{E94D7F22-17E7-38DC-96CC-37AA25C7BBE5}"/>
          </ac:spMkLst>
        </pc:spChg>
        <pc:spChg chg="add mod">
          <ac:chgData name="Vinay  Middha" userId="e60a892f-ac3e-4db9-b8e0-a7a08119fbbb" providerId="ADAL" clId="{CCA2E46A-61DD-4313-B3F1-922A2E0FED4E}" dt="2023-06-26T18:05:01.379" v="1020"/>
          <ac:spMkLst>
            <pc:docMk/>
            <pc:sldMk cId="2651183178" sldId="2142533013"/>
            <ac:spMk id="9" creationId="{F90F9F56-402A-03B5-1C71-0A9AAFAE086C}"/>
          </ac:spMkLst>
        </pc:spChg>
        <pc:spChg chg="add mod">
          <ac:chgData name="Vinay  Middha" userId="e60a892f-ac3e-4db9-b8e0-a7a08119fbbb" providerId="ADAL" clId="{CCA2E46A-61DD-4313-B3F1-922A2E0FED4E}" dt="2023-06-26T18:02:35.801" v="1006" actId="1076"/>
          <ac:spMkLst>
            <pc:docMk/>
            <pc:sldMk cId="2651183178" sldId="2142533013"/>
            <ac:spMk id="11" creationId="{C277AD16-DDC0-E04D-3E58-EC870A64CA47}"/>
          </ac:spMkLst>
        </pc:spChg>
        <pc:picChg chg="add mod">
          <ac:chgData name="Vinay  Middha" userId="e60a892f-ac3e-4db9-b8e0-a7a08119fbbb" providerId="ADAL" clId="{CCA2E46A-61DD-4313-B3F1-922A2E0FED4E}" dt="2023-06-26T17:41:11.272" v="863" actId="1076"/>
          <ac:picMkLst>
            <pc:docMk/>
            <pc:sldMk cId="2651183178" sldId="2142533013"/>
            <ac:picMk id="5" creationId="{B7D8304F-6617-0FED-822D-8A49635FDBCB}"/>
          </ac:picMkLst>
        </pc:picChg>
        <pc:picChg chg="add mod">
          <ac:chgData name="Vinay  Middha" userId="e60a892f-ac3e-4db9-b8e0-a7a08119fbbb" providerId="ADAL" clId="{CCA2E46A-61DD-4313-B3F1-922A2E0FED4E}" dt="2023-06-26T18:06:51.556" v="1026" actId="14100"/>
          <ac:picMkLst>
            <pc:docMk/>
            <pc:sldMk cId="2651183178" sldId="2142533013"/>
            <ac:picMk id="2050" creationId="{EF36C6A8-A819-B8D0-660A-298B7FC33E56}"/>
          </ac:picMkLst>
        </pc:picChg>
      </pc:sldChg>
      <pc:sldChg chg="addSp modSp new mod">
        <pc:chgData name="Vinay  Middha" userId="e60a892f-ac3e-4db9-b8e0-a7a08119fbbb" providerId="ADAL" clId="{CCA2E46A-61DD-4313-B3F1-922A2E0FED4E}" dt="2023-06-26T18:56:56.780" v="1171" actId="6549"/>
        <pc:sldMkLst>
          <pc:docMk/>
          <pc:sldMk cId="1092126850" sldId="2142533014"/>
        </pc:sldMkLst>
        <pc:spChg chg="mod">
          <ac:chgData name="Vinay  Middha" userId="e60a892f-ac3e-4db9-b8e0-a7a08119fbbb" providerId="ADAL" clId="{CCA2E46A-61DD-4313-B3F1-922A2E0FED4E}" dt="2023-06-26T18:49:20.025" v="1085"/>
          <ac:spMkLst>
            <pc:docMk/>
            <pc:sldMk cId="1092126850" sldId="2142533014"/>
            <ac:spMk id="2" creationId="{7536520F-7532-3D37-A39F-BACE9AC0EF62}"/>
          </ac:spMkLst>
        </pc:spChg>
        <pc:spChg chg="add mod">
          <ac:chgData name="Vinay  Middha" userId="e60a892f-ac3e-4db9-b8e0-a7a08119fbbb" providerId="ADAL" clId="{CCA2E46A-61DD-4313-B3F1-922A2E0FED4E}" dt="2023-06-26T18:50:38.542" v="1091" actId="20577"/>
          <ac:spMkLst>
            <pc:docMk/>
            <pc:sldMk cId="1092126850" sldId="2142533014"/>
            <ac:spMk id="5" creationId="{30720FB7-4FD0-96F1-BAC5-DBBBEE4E0C8F}"/>
          </ac:spMkLst>
        </pc:spChg>
        <pc:spChg chg="add mod">
          <ac:chgData name="Vinay  Middha" userId="e60a892f-ac3e-4db9-b8e0-a7a08119fbbb" providerId="ADAL" clId="{CCA2E46A-61DD-4313-B3F1-922A2E0FED4E}" dt="2023-06-26T18:56:56.780" v="1171" actId="6549"/>
          <ac:spMkLst>
            <pc:docMk/>
            <pc:sldMk cId="1092126850" sldId="2142533014"/>
            <ac:spMk id="7" creationId="{8F95BB39-6E25-1BEB-DB11-9F9F2A3C0FF2}"/>
          </ac:spMkLst>
        </pc:spChg>
        <pc:picChg chg="add mod">
          <ac:chgData name="Vinay  Middha" userId="e60a892f-ac3e-4db9-b8e0-a7a08119fbbb" providerId="ADAL" clId="{CCA2E46A-61DD-4313-B3F1-922A2E0FED4E}" dt="2023-06-26T18:53:56.802" v="1113" actId="1076"/>
          <ac:picMkLst>
            <pc:docMk/>
            <pc:sldMk cId="1092126850" sldId="2142533014"/>
            <ac:picMk id="3074" creationId="{D61A4906-B021-7A98-DE75-DC42D3ED493E}"/>
          </ac:picMkLst>
        </pc:picChg>
      </pc:sldChg>
      <pc:sldChg chg="addSp modSp new mod">
        <pc:chgData name="Vinay  Middha" userId="e60a892f-ac3e-4db9-b8e0-a7a08119fbbb" providerId="ADAL" clId="{CCA2E46A-61DD-4313-B3F1-922A2E0FED4E}" dt="2023-06-26T19:02:33.887" v="1225" actId="12"/>
        <pc:sldMkLst>
          <pc:docMk/>
          <pc:sldMk cId="1910183055" sldId="2142533015"/>
        </pc:sldMkLst>
        <pc:spChg chg="mod">
          <ac:chgData name="Vinay  Middha" userId="e60a892f-ac3e-4db9-b8e0-a7a08119fbbb" providerId="ADAL" clId="{CCA2E46A-61DD-4313-B3F1-922A2E0FED4E}" dt="2023-06-26T18:54:25.669" v="1160" actId="20577"/>
          <ac:spMkLst>
            <pc:docMk/>
            <pc:sldMk cId="1910183055" sldId="2142533015"/>
            <ac:spMk id="2" creationId="{9DA34FAB-A9FA-F27F-0BDB-C9D562202154}"/>
          </ac:spMkLst>
        </pc:spChg>
        <pc:spChg chg="add mod">
          <ac:chgData name="Vinay  Middha" userId="e60a892f-ac3e-4db9-b8e0-a7a08119fbbb" providerId="ADAL" clId="{CCA2E46A-61DD-4313-B3F1-922A2E0FED4E}" dt="2023-06-26T18:56:35.513" v="1167" actId="6549"/>
          <ac:spMkLst>
            <pc:docMk/>
            <pc:sldMk cId="1910183055" sldId="2142533015"/>
            <ac:spMk id="5" creationId="{1F5A2408-344B-F53C-054A-0E97FCFFCF67}"/>
          </ac:spMkLst>
        </pc:spChg>
        <pc:spChg chg="add mod">
          <ac:chgData name="Vinay  Middha" userId="e60a892f-ac3e-4db9-b8e0-a7a08119fbbb" providerId="ADAL" clId="{CCA2E46A-61DD-4313-B3F1-922A2E0FED4E}" dt="2023-06-26T18:58:58.766" v="1213"/>
          <ac:spMkLst>
            <pc:docMk/>
            <pc:sldMk cId="1910183055" sldId="2142533015"/>
            <ac:spMk id="9" creationId="{D1F2BCBA-F0AF-1C66-A121-83BAD41EE690}"/>
          </ac:spMkLst>
        </pc:spChg>
        <pc:spChg chg="add mod">
          <ac:chgData name="Vinay  Middha" userId="e60a892f-ac3e-4db9-b8e0-a7a08119fbbb" providerId="ADAL" clId="{CCA2E46A-61DD-4313-B3F1-922A2E0FED4E}" dt="2023-06-26T18:57:13.016" v="1177" actId="20577"/>
          <ac:spMkLst>
            <pc:docMk/>
            <pc:sldMk cId="1910183055" sldId="2142533015"/>
            <ac:spMk id="10" creationId="{432C7CD6-6D23-CDDC-4C2B-14E573CD7C3B}"/>
          </ac:spMkLst>
        </pc:spChg>
        <pc:spChg chg="add mod">
          <ac:chgData name="Vinay  Middha" userId="e60a892f-ac3e-4db9-b8e0-a7a08119fbbb" providerId="ADAL" clId="{CCA2E46A-61DD-4313-B3F1-922A2E0FED4E}" dt="2023-06-26T19:02:33.887" v="1225" actId="12"/>
          <ac:spMkLst>
            <pc:docMk/>
            <pc:sldMk cId="1910183055" sldId="2142533015"/>
            <ac:spMk id="12" creationId="{FC561E96-6426-1C67-0AD4-9E5E1EDC80BC}"/>
          </ac:spMkLst>
        </pc:spChg>
        <pc:picChg chg="add mod">
          <ac:chgData name="Vinay  Middha" userId="e60a892f-ac3e-4db9-b8e0-a7a08119fbbb" providerId="ADAL" clId="{CCA2E46A-61DD-4313-B3F1-922A2E0FED4E}" dt="2023-06-26T18:56:19.186" v="1166" actId="1076"/>
          <ac:picMkLst>
            <pc:docMk/>
            <pc:sldMk cId="1910183055" sldId="2142533015"/>
            <ac:picMk id="7" creationId="{C64EC481-77CE-D402-DDE1-1B83AEC31D19}"/>
          </ac:picMkLst>
        </pc:picChg>
      </pc:sldChg>
      <pc:sldChg chg="addSp modSp new mod">
        <pc:chgData name="Vinay  Middha" userId="e60a892f-ac3e-4db9-b8e0-a7a08119fbbb" providerId="ADAL" clId="{CCA2E46A-61DD-4313-B3F1-922A2E0FED4E}" dt="2023-06-26T19:10:35.906" v="1296" actId="1076"/>
        <pc:sldMkLst>
          <pc:docMk/>
          <pc:sldMk cId="1726828866" sldId="2142533016"/>
        </pc:sldMkLst>
        <pc:spChg chg="mod">
          <ac:chgData name="Vinay  Middha" userId="e60a892f-ac3e-4db9-b8e0-a7a08119fbbb" providerId="ADAL" clId="{CCA2E46A-61DD-4313-B3F1-922A2E0FED4E}" dt="2023-06-26T19:08:42.645" v="1287" actId="20577"/>
          <ac:spMkLst>
            <pc:docMk/>
            <pc:sldMk cId="1726828866" sldId="2142533016"/>
            <ac:spMk id="2" creationId="{78F4EA55-D098-ABC1-5CB0-B60093D7463D}"/>
          </ac:spMkLst>
        </pc:spChg>
        <pc:spChg chg="add mod">
          <ac:chgData name="Vinay  Middha" userId="e60a892f-ac3e-4db9-b8e0-a7a08119fbbb" providerId="ADAL" clId="{CCA2E46A-61DD-4313-B3F1-922A2E0FED4E}" dt="2023-06-26T19:05:25.091" v="1279" actId="14100"/>
          <ac:spMkLst>
            <pc:docMk/>
            <pc:sldMk cId="1726828866" sldId="2142533016"/>
            <ac:spMk id="5" creationId="{828B0161-3D42-F932-0C91-B81039F76702}"/>
          </ac:spMkLst>
        </pc:spChg>
        <pc:spChg chg="add mod">
          <ac:chgData name="Vinay  Middha" userId="e60a892f-ac3e-4db9-b8e0-a7a08119fbbb" providerId="ADAL" clId="{CCA2E46A-61DD-4313-B3F1-922A2E0FED4E}" dt="2023-06-26T19:10:35.906" v="1296" actId="1076"/>
          <ac:spMkLst>
            <pc:docMk/>
            <pc:sldMk cId="1726828866" sldId="2142533016"/>
            <ac:spMk id="7" creationId="{72FC91CF-9DAD-6679-CFFC-60643B2C6E79}"/>
          </ac:spMkLst>
        </pc:spChg>
        <pc:spChg chg="add mod">
          <ac:chgData name="Vinay  Middha" userId="e60a892f-ac3e-4db9-b8e0-a7a08119fbbb" providerId="ADAL" clId="{CCA2E46A-61DD-4313-B3F1-922A2E0FED4E}" dt="2023-06-26T19:10:11.672" v="1295" actId="14100"/>
          <ac:spMkLst>
            <pc:docMk/>
            <pc:sldMk cId="1726828866" sldId="2142533016"/>
            <ac:spMk id="11" creationId="{E62A1760-07C7-967C-D9EB-F2189FF35721}"/>
          </ac:spMkLst>
        </pc:spChg>
        <pc:picChg chg="add mod">
          <ac:chgData name="Vinay  Middha" userId="e60a892f-ac3e-4db9-b8e0-a7a08119fbbb" providerId="ADAL" clId="{CCA2E46A-61DD-4313-B3F1-922A2E0FED4E}" dt="2023-06-26T19:09:19.787" v="1292" actId="1076"/>
          <ac:picMkLst>
            <pc:docMk/>
            <pc:sldMk cId="1726828866" sldId="2142533016"/>
            <ac:picMk id="9" creationId="{89A625CC-E6A0-1332-5E0F-6BD55CC19794}"/>
          </ac:picMkLst>
        </pc:picChg>
        <pc:picChg chg="add mod">
          <ac:chgData name="Vinay  Middha" userId="e60a892f-ac3e-4db9-b8e0-a7a08119fbbb" providerId="ADAL" clId="{CCA2E46A-61DD-4313-B3F1-922A2E0FED4E}" dt="2023-06-26T19:04:36.633" v="1229" actId="1076"/>
          <ac:picMkLst>
            <pc:docMk/>
            <pc:sldMk cId="1726828866" sldId="2142533016"/>
            <ac:picMk id="4098" creationId="{0A2BD43C-A412-D16B-A807-187D10381FD5}"/>
          </ac:picMkLst>
        </pc:picChg>
      </pc:sldChg>
      <pc:sldChg chg="addSp delSp modSp new mod">
        <pc:chgData name="Vinay  Middha" userId="e60a892f-ac3e-4db9-b8e0-a7a08119fbbb" providerId="ADAL" clId="{CCA2E46A-61DD-4313-B3F1-922A2E0FED4E}" dt="2023-06-26T19:16:17.748" v="1360" actId="12"/>
        <pc:sldMkLst>
          <pc:docMk/>
          <pc:sldMk cId="751093818" sldId="2142533017"/>
        </pc:sldMkLst>
        <pc:spChg chg="mod">
          <ac:chgData name="Vinay  Middha" userId="e60a892f-ac3e-4db9-b8e0-a7a08119fbbb" providerId="ADAL" clId="{CCA2E46A-61DD-4313-B3F1-922A2E0FED4E}" dt="2023-06-26T19:13:40.304" v="1340" actId="1076"/>
          <ac:spMkLst>
            <pc:docMk/>
            <pc:sldMk cId="751093818" sldId="2142533017"/>
            <ac:spMk id="2" creationId="{7E4C7A79-079D-06A3-E5E2-D2E683DDB456}"/>
          </ac:spMkLst>
        </pc:spChg>
        <pc:spChg chg="add mod">
          <ac:chgData name="Vinay  Middha" userId="e60a892f-ac3e-4db9-b8e0-a7a08119fbbb" providerId="ADAL" clId="{CCA2E46A-61DD-4313-B3F1-922A2E0FED4E}" dt="2023-06-26T19:13:19.983" v="1331" actId="1076"/>
          <ac:spMkLst>
            <pc:docMk/>
            <pc:sldMk cId="751093818" sldId="2142533017"/>
            <ac:spMk id="5" creationId="{60AAE4A6-4E4E-27C2-2E75-60D6DCB0CE02}"/>
          </ac:spMkLst>
        </pc:spChg>
        <pc:spChg chg="add mod">
          <ac:chgData name="Vinay  Middha" userId="e60a892f-ac3e-4db9-b8e0-a7a08119fbbb" providerId="ADAL" clId="{CCA2E46A-61DD-4313-B3F1-922A2E0FED4E}" dt="2023-06-26T19:15:40.506" v="1350"/>
          <ac:spMkLst>
            <pc:docMk/>
            <pc:sldMk cId="751093818" sldId="2142533017"/>
            <ac:spMk id="7" creationId="{58452028-6199-8BA9-AE91-DA7D83B6EE50}"/>
          </ac:spMkLst>
        </pc:spChg>
        <pc:spChg chg="add mod">
          <ac:chgData name="Vinay  Middha" userId="e60a892f-ac3e-4db9-b8e0-a7a08119fbbb" providerId="ADAL" clId="{CCA2E46A-61DD-4313-B3F1-922A2E0FED4E}" dt="2023-06-26T19:16:17.748" v="1360" actId="12"/>
          <ac:spMkLst>
            <pc:docMk/>
            <pc:sldMk cId="751093818" sldId="2142533017"/>
            <ac:spMk id="9" creationId="{8C34EBF4-A323-738C-557C-63231E34C40E}"/>
          </ac:spMkLst>
        </pc:spChg>
        <pc:picChg chg="add mod">
          <ac:chgData name="Vinay  Middha" userId="e60a892f-ac3e-4db9-b8e0-a7a08119fbbb" providerId="ADAL" clId="{CCA2E46A-61DD-4313-B3F1-922A2E0FED4E}" dt="2023-06-26T19:15:08.818" v="1344" actId="1076"/>
          <ac:picMkLst>
            <pc:docMk/>
            <pc:sldMk cId="751093818" sldId="2142533017"/>
            <ac:picMk id="6146" creationId="{F066157E-03FC-55C0-91C4-34A956DA5CF7}"/>
          </ac:picMkLst>
        </pc:picChg>
        <pc:picChg chg="add del">
          <ac:chgData name="Vinay  Middha" userId="e60a892f-ac3e-4db9-b8e0-a7a08119fbbb" providerId="ADAL" clId="{CCA2E46A-61DD-4313-B3F1-922A2E0FED4E}" dt="2023-06-26T19:15:16.502" v="1346"/>
          <ac:picMkLst>
            <pc:docMk/>
            <pc:sldMk cId="751093818" sldId="2142533017"/>
            <ac:picMk id="6148" creationId="{EC0518AA-1122-1BFF-E7EE-8F6449F33D52}"/>
          </ac:picMkLst>
        </pc:picChg>
      </pc:sldChg>
      <pc:sldChg chg="addSp modSp new mod ord">
        <pc:chgData name="Vinay  Middha" userId="e60a892f-ac3e-4db9-b8e0-a7a08119fbbb" providerId="ADAL" clId="{CCA2E46A-61DD-4313-B3F1-922A2E0FED4E}" dt="2023-06-26T20:09:47.144" v="1511" actId="1076"/>
        <pc:sldMkLst>
          <pc:docMk/>
          <pc:sldMk cId="1853324634" sldId="2142533018"/>
        </pc:sldMkLst>
        <pc:spChg chg="mod">
          <ac:chgData name="Vinay  Middha" userId="e60a892f-ac3e-4db9-b8e0-a7a08119fbbb" providerId="ADAL" clId="{CCA2E46A-61DD-4313-B3F1-922A2E0FED4E}" dt="2023-06-26T19:16:52.392" v="1375" actId="20577"/>
          <ac:spMkLst>
            <pc:docMk/>
            <pc:sldMk cId="1853324634" sldId="2142533018"/>
            <ac:spMk id="2" creationId="{E5154AE2-22BA-9DFF-64EF-534D5C21D171}"/>
          </ac:spMkLst>
        </pc:spChg>
        <pc:spChg chg="add mod">
          <ac:chgData name="Vinay  Middha" userId="e60a892f-ac3e-4db9-b8e0-a7a08119fbbb" providerId="ADAL" clId="{CCA2E46A-61DD-4313-B3F1-922A2E0FED4E}" dt="2023-06-26T19:35:32.562" v="1510" actId="20577"/>
          <ac:spMkLst>
            <pc:docMk/>
            <pc:sldMk cId="1853324634" sldId="2142533018"/>
            <ac:spMk id="5" creationId="{10B01833-B60C-E809-7F66-2C686D8E3B78}"/>
          </ac:spMkLst>
        </pc:spChg>
        <pc:picChg chg="add mod">
          <ac:chgData name="Vinay  Middha" userId="e60a892f-ac3e-4db9-b8e0-a7a08119fbbb" providerId="ADAL" clId="{CCA2E46A-61DD-4313-B3F1-922A2E0FED4E}" dt="2023-06-26T20:09:47.144" v="1511" actId="1076"/>
          <ac:picMkLst>
            <pc:docMk/>
            <pc:sldMk cId="1853324634" sldId="2142533018"/>
            <ac:picMk id="8194" creationId="{8979ED95-F7B6-0E1E-9EDB-8770EDC1A653}"/>
          </ac:picMkLst>
        </pc:picChg>
      </pc:sldChg>
      <pc:sldChg chg="addSp delSp modSp new mod">
        <pc:chgData name="Vinay  Middha" userId="e60a892f-ac3e-4db9-b8e0-a7a08119fbbb" providerId="ADAL" clId="{CCA2E46A-61DD-4313-B3F1-922A2E0FED4E}" dt="2023-06-26T19:28:05.689" v="1474" actId="113"/>
        <pc:sldMkLst>
          <pc:docMk/>
          <pc:sldMk cId="4197331471" sldId="2142533019"/>
        </pc:sldMkLst>
        <pc:spChg chg="mod">
          <ac:chgData name="Vinay  Middha" userId="e60a892f-ac3e-4db9-b8e0-a7a08119fbbb" providerId="ADAL" clId="{CCA2E46A-61DD-4313-B3F1-922A2E0FED4E}" dt="2023-06-26T19:18:04.115" v="1396" actId="20577"/>
          <ac:spMkLst>
            <pc:docMk/>
            <pc:sldMk cId="4197331471" sldId="2142533019"/>
            <ac:spMk id="2" creationId="{BABE764D-195B-BDF2-CA29-E8F79F6CC1C3}"/>
          </ac:spMkLst>
        </pc:spChg>
        <pc:spChg chg="add mod">
          <ac:chgData name="Vinay  Middha" userId="e60a892f-ac3e-4db9-b8e0-a7a08119fbbb" providerId="ADAL" clId="{CCA2E46A-61DD-4313-B3F1-922A2E0FED4E}" dt="2023-06-26T19:22:41.496" v="1404" actId="3626"/>
          <ac:spMkLst>
            <pc:docMk/>
            <pc:sldMk cId="4197331471" sldId="2142533019"/>
            <ac:spMk id="5" creationId="{46E7A9E5-035E-77B5-2492-FC5B1F0FB984}"/>
          </ac:spMkLst>
        </pc:spChg>
        <pc:spChg chg="add mod">
          <ac:chgData name="Vinay  Middha" userId="e60a892f-ac3e-4db9-b8e0-a7a08119fbbb" providerId="ADAL" clId="{CCA2E46A-61DD-4313-B3F1-922A2E0FED4E}" dt="2023-06-26T19:24:31.541" v="1417" actId="12"/>
          <ac:spMkLst>
            <pc:docMk/>
            <pc:sldMk cId="4197331471" sldId="2142533019"/>
            <ac:spMk id="7" creationId="{FCD9B928-7DBD-4946-D68B-E00D7677D67A}"/>
          </ac:spMkLst>
        </pc:spChg>
        <pc:spChg chg="add del">
          <ac:chgData name="Vinay  Middha" userId="e60a892f-ac3e-4db9-b8e0-a7a08119fbbb" providerId="ADAL" clId="{CCA2E46A-61DD-4313-B3F1-922A2E0FED4E}" dt="2023-06-26T19:25:41.473" v="1419" actId="478"/>
          <ac:spMkLst>
            <pc:docMk/>
            <pc:sldMk cId="4197331471" sldId="2142533019"/>
            <ac:spMk id="9" creationId="{095CEA0E-64E9-1CF3-AD62-29D918E117E3}"/>
          </ac:spMkLst>
        </pc:spChg>
        <pc:spChg chg="add mod">
          <ac:chgData name="Vinay  Middha" userId="e60a892f-ac3e-4db9-b8e0-a7a08119fbbb" providerId="ADAL" clId="{CCA2E46A-61DD-4313-B3F1-922A2E0FED4E}" dt="2023-06-26T19:27:37.524" v="1466" actId="113"/>
          <ac:spMkLst>
            <pc:docMk/>
            <pc:sldMk cId="4197331471" sldId="2142533019"/>
            <ac:spMk id="11" creationId="{3D704F34-0BAF-0BE9-D011-F9C446F1CAC0}"/>
          </ac:spMkLst>
        </pc:spChg>
        <pc:spChg chg="add mod">
          <ac:chgData name="Vinay  Middha" userId="e60a892f-ac3e-4db9-b8e0-a7a08119fbbb" providerId="ADAL" clId="{CCA2E46A-61DD-4313-B3F1-922A2E0FED4E}" dt="2023-06-26T19:28:05.689" v="1474" actId="113"/>
          <ac:spMkLst>
            <pc:docMk/>
            <pc:sldMk cId="4197331471" sldId="2142533019"/>
            <ac:spMk id="13" creationId="{DF02CBA9-68BE-5D31-7AF2-4DDDC0C94258}"/>
          </ac:spMkLst>
        </pc:spChg>
        <pc:picChg chg="add mod">
          <ac:chgData name="Vinay  Middha" userId="e60a892f-ac3e-4db9-b8e0-a7a08119fbbb" providerId="ADAL" clId="{CCA2E46A-61DD-4313-B3F1-922A2E0FED4E}" dt="2023-06-26T19:24:04.542" v="1411" actId="14100"/>
          <ac:picMkLst>
            <pc:docMk/>
            <pc:sldMk cId="4197331471" sldId="2142533019"/>
            <ac:picMk id="7170" creationId="{83507FF9-7711-3FF9-DF42-3478CAF97396}"/>
          </ac:picMkLst>
        </pc:picChg>
      </pc:sldChg>
      <pc:sldChg chg="addSp modSp new mod">
        <pc:chgData name="Vinay  Middha" userId="e60a892f-ac3e-4db9-b8e0-a7a08119fbbb" providerId="ADAL" clId="{CCA2E46A-61DD-4313-B3F1-922A2E0FED4E}" dt="2023-06-26T20:17:36.138" v="1554" actId="1076"/>
        <pc:sldMkLst>
          <pc:docMk/>
          <pc:sldMk cId="2048679275" sldId="2142533020"/>
        </pc:sldMkLst>
        <pc:spChg chg="mod">
          <ac:chgData name="Vinay  Middha" userId="e60a892f-ac3e-4db9-b8e0-a7a08119fbbb" providerId="ADAL" clId="{CCA2E46A-61DD-4313-B3F1-922A2E0FED4E}" dt="2023-06-26T20:09:56.867" v="1529" actId="20577"/>
          <ac:spMkLst>
            <pc:docMk/>
            <pc:sldMk cId="2048679275" sldId="2142533020"/>
            <ac:spMk id="2" creationId="{E8D4CF80-C2B5-D071-0853-822333308B8E}"/>
          </ac:spMkLst>
        </pc:spChg>
        <pc:spChg chg="add mod">
          <ac:chgData name="Vinay  Middha" userId="e60a892f-ac3e-4db9-b8e0-a7a08119fbbb" providerId="ADAL" clId="{CCA2E46A-61DD-4313-B3F1-922A2E0FED4E}" dt="2023-06-26T20:13:03.756" v="1540" actId="14100"/>
          <ac:spMkLst>
            <pc:docMk/>
            <pc:sldMk cId="2048679275" sldId="2142533020"/>
            <ac:spMk id="5" creationId="{5D8BD88C-28C5-83E6-2905-5754B09D2794}"/>
          </ac:spMkLst>
        </pc:spChg>
        <pc:spChg chg="add mod">
          <ac:chgData name="Vinay  Middha" userId="e60a892f-ac3e-4db9-b8e0-a7a08119fbbb" providerId="ADAL" clId="{CCA2E46A-61DD-4313-B3F1-922A2E0FED4E}" dt="2023-06-26T20:13:09.705" v="1541" actId="1076"/>
          <ac:spMkLst>
            <pc:docMk/>
            <pc:sldMk cId="2048679275" sldId="2142533020"/>
            <ac:spMk id="7" creationId="{AF767677-41AF-0DA1-1AA7-637EE58F2534}"/>
          </ac:spMkLst>
        </pc:spChg>
        <pc:spChg chg="add mod">
          <ac:chgData name="Vinay  Middha" userId="e60a892f-ac3e-4db9-b8e0-a7a08119fbbb" providerId="ADAL" clId="{CCA2E46A-61DD-4313-B3F1-922A2E0FED4E}" dt="2023-06-26T20:17:36.138" v="1554" actId="1076"/>
          <ac:spMkLst>
            <pc:docMk/>
            <pc:sldMk cId="2048679275" sldId="2142533020"/>
            <ac:spMk id="9" creationId="{3D97790F-8BC4-9329-6289-7902A0BE1FA8}"/>
          </ac:spMkLst>
        </pc:spChg>
        <pc:picChg chg="add mod">
          <ac:chgData name="Vinay  Middha" userId="e60a892f-ac3e-4db9-b8e0-a7a08119fbbb" providerId="ADAL" clId="{CCA2E46A-61DD-4313-B3F1-922A2E0FED4E}" dt="2023-06-26T20:16:27.777" v="1546" actId="1076"/>
          <ac:picMkLst>
            <pc:docMk/>
            <pc:sldMk cId="2048679275" sldId="2142533020"/>
            <ac:picMk id="9218" creationId="{222AB163-447B-ECC8-103C-044F9F3ABAEB}"/>
          </ac:picMkLst>
        </pc:picChg>
      </pc:sldChg>
      <pc:sldChg chg="addSp modSp new mod">
        <pc:chgData name="Vinay  Middha" userId="e60a892f-ac3e-4db9-b8e0-a7a08119fbbb" providerId="ADAL" clId="{CCA2E46A-61DD-4313-B3F1-922A2E0FED4E}" dt="2023-06-27T00:48:45.532" v="1995" actId="1076"/>
        <pc:sldMkLst>
          <pc:docMk/>
          <pc:sldMk cId="3398461218" sldId="2142533021"/>
        </pc:sldMkLst>
        <pc:spChg chg="mod">
          <ac:chgData name="Vinay  Middha" userId="e60a892f-ac3e-4db9-b8e0-a7a08119fbbb" providerId="ADAL" clId="{CCA2E46A-61DD-4313-B3F1-922A2E0FED4E}" dt="2023-06-27T00:48:25.055" v="1992" actId="20577"/>
          <ac:spMkLst>
            <pc:docMk/>
            <pc:sldMk cId="3398461218" sldId="2142533021"/>
            <ac:spMk id="2" creationId="{607932DD-1E4B-D2F8-33C8-A22D3967AA13}"/>
          </ac:spMkLst>
        </pc:spChg>
        <pc:spChg chg="add mod">
          <ac:chgData name="Vinay  Middha" userId="e60a892f-ac3e-4db9-b8e0-a7a08119fbbb" providerId="ADAL" clId="{CCA2E46A-61DD-4313-B3F1-922A2E0FED4E}" dt="2023-06-27T00:48:45.532" v="1995" actId="1076"/>
          <ac:spMkLst>
            <pc:docMk/>
            <pc:sldMk cId="3398461218" sldId="2142533021"/>
            <ac:spMk id="5" creationId="{497971F8-1B0B-D0AD-049B-9423F5D13E2C}"/>
          </ac:spMkLst>
        </pc:spChg>
        <pc:picChg chg="add mod">
          <ac:chgData name="Vinay  Middha" userId="e60a892f-ac3e-4db9-b8e0-a7a08119fbbb" providerId="ADAL" clId="{CCA2E46A-61DD-4313-B3F1-922A2E0FED4E}" dt="2023-06-27T00:48:42.962" v="1994" actId="1076"/>
          <ac:picMkLst>
            <pc:docMk/>
            <pc:sldMk cId="3398461218" sldId="2142533021"/>
            <ac:picMk id="7" creationId="{3606C2F2-01F3-AD2B-C5B5-AEC6521DFB73}"/>
          </ac:picMkLst>
        </pc:picChg>
      </pc:sldChg>
      <pc:sldChg chg="addSp modSp new mod ord">
        <pc:chgData name="Vinay  Middha" userId="e60a892f-ac3e-4db9-b8e0-a7a08119fbbb" providerId="ADAL" clId="{CCA2E46A-61DD-4313-B3F1-922A2E0FED4E}" dt="2023-06-26T20:32:21.534" v="1629"/>
        <pc:sldMkLst>
          <pc:docMk/>
          <pc:sldMk cId="269597396" sldId="2142533022"/>
        </pc:sldMkLst>
        <pc:spChg chg="mod">
          <ac:chgData name="Vinay  Middha" userId="e60a892f-ac3e-4db9-b8e0-a7a08119fbbb" providerId="ADAL" clId="{CCA2E46A-61DD-4313-B3F1-922A2E0FED4E}" dt="2023-06-26T20:24:15.708" v="1572" actId="20577"/>
          <ac:spMkLst>
            <pc:docMk/>
            <pc:sldMk cId="269597396" sldId="2142533022"/>
            <ac:spMk id="2" creationId="{C48966FE-93DD-F8E4-CC9B-01978C9C6329}"/>
          </ac:spMkLst>
        </pc:spChg>
        <pc:spChg chg="add mod">
          <ac:chgData name="Vinay  Middha" userId="e60a892f-ac3e-4db9-b8e0-a7a08119fbbb" providerId="ADAL" clId="{CCA2E46A-61DD-4313-B3F1-922A2E0FED4E}" dt="2023-06-26T20:26:19.825" v="1579"/>
          <ac:spMkLst>
            <pc:docMk/>
            <pc:sldMk cId="269597396" sldId="2142533022"/>
            <ac:spMk id="5" creationId="{9DDEF790-8394-DA26-40E7-081E7F4316DB}"/>
          </ac:spMkLst>
        </pc:spChg>
        <pc:spChg chg="add mod">
          <ac:chgData name="Vinay  Middha" userId="e60a892f-ac3e-4db9-b8e0-a7a08119fbbb" providerId="ADAL" clId="{CCA2E46A-61DD-4313-B3F1-922A2E0FED4E}" dt="2023-06-26T20:26:25.087" v="1581" actId="1076"/>
          <ac:spMkLst>
            <pc:docMk/>
            <pc:sldMk cId="269597396" sldId="2142533022"/>
            <ac:spMk id="7" creationId="{435CC87C-14AB-5649-54F8-E0CEE41269DA}"/>
          </ac:spMkLst>
        </pc:spChg>
        <pc:spChg chg="add mod">
          <ac:chgData name="Vinay  Middha" userId="e60a892f-ac3e-4db9-b8e0-a7a08119fbbb" providerId="ADAL" clId="{CCA2E46A-61DD-4313-B3F1-922A2E0FED4E}" dt="2023-06-26T20:27:08.883" v="1584" actId="12"/>
          <ac:spMkLst>
            <pc:docMk/>
            <pc:sldMk cId="269597396" sldId="2142533022"/>
            <ac:spMk id="9" creationId="{FAC626B1-04A2-DAAB-48AE-4961BAE84A98}"/>
          </ac:spMkLst>
        </pc:spChg>
        <pc:picChg chg="add mod">
          <ac:chgData name="Vinay  Middha" userId="e60a892f-ac3e-4db9-b8e0-a7a08119fbbb" providerId="ADAL" clId="{CCA2E46A-61DD-4313-B3F1-922A2E0FED4E}" dt="2023-06-26T20:24:24.009" v="1575" actId="1076"/>
          <ac:picMkLst>
            <pc:docMk/>
            <pc:sldMk cId="269597396" sldId="2142533022"/>
            <ac:picMk id="10242" creationId="{9BE05FA0-9A70-31DA-33F4-823F4AF9DEB3}"/>
          </ac:picMkLst>
        </pc:picChg>
      </pc:sldChg>
      <pc:sldChg chg="addSp delSp modSp new mod modClrScheme chgLayout">
        <pc:chgData name="Vinay  Middha" userId="e60a892f-ac3e-4db9-b8e0-a7a08119fbbb" providerId="ADAL" clId="{CCA2E46A-61DD-4313-B3F1-922A2E0FED4E}" dt="2023-06-27T00:37:39.004" v="1848" actId="14100"/>
        <pc:sldMkLst>
          <pc:docMk/>
          <pc:sldMk cId="3151220155" sldId="2142533023"/>
        </pc:sldMkLst>
        <pc:spChg chg="add del mod">
          <ac:chgData name="Vinay  Middha" userId="e60a892f-ac3e-4db9-b8e0-a7a08119fbbb" providerId="ADAL" clId="{CCA2E46A-61DD-4313-B3F1-922A2E0FED4E}" dt="2023-06-26T20:30:34.777" v="1605" actId="20577"/>
          <ac:spMkLst>
            <pc:docMk/>
            <pc:sldMk cId="3151220155" sldId="2142533023"/>
            <ac:spMk id="2" creationId="{E6EA6BBD-2BCE-0FFE-08E2-DF5A77762E3C}"/>
          </ac:spMkLst>
        </pc:spChg>
        <pc:spChg chg="mod ord">
          <ac:chgData name="Vinay  Middha" userId="e60a892f-ac3e-4db9-b8e0-a7a08119fbbb" providerId="ADAL" clId="{CCA2E46A-61DD-4313-B3F1-922A2E0FED4E}" dt="2023-06-26T20:29:33.582" v="1594" actId="26606"/>
          <ac:spMkLst>
            <pc:docMk/>
            <pc:sldMk cId="3151220155" sldId="2142533023"/>
            <ac:spMk id="3" creationId="{6CFA51A8-43AE-3AB7-B788-19268DF29D55}"/>
          </ac:spMkLst>
        </pc:spChg>
        <pc:picChg chg="add del mod">
          <ac:chgData name="Vinay  Middha" userId="e60a892f-ac3e-4db9-b8e0-a7a08119fbbb" providerId="ADAL" clId="{CCA2E46A-61DD-4313-B3F1-922A2E0FED4E}" dt="2023-06-26T20:29:38.393" v="1595" actId="22"/>
          <ac:picMkLst>
            <pc:docMk/>
            <pc:sldMk cId="3151220155" sldId="2142533023"/>
            <ac:picMk id="5" creationId="{57D45536-AF65-5F8B-C738-D86B7751659F}"/>
          </ac:picMkLst>
        </pc:picChg>
        <pc:picChg chg="add mod">
          <ac:chgData name="Vinay  Middha" userId="e60a892f-ac3e-4db9-b8e0-a7a08119fbbb" providerId="ADAL" clId="{CCA2E46A-61DD-4313-B3F1-922A2E0FED4E}" dt="2023-06-27T00:37:39.004" v="1848" actId="14100"/>
          <ac:picMkLst>
            <pc:docMk/>
            <pc:sldMk cId="3151220155" sldId="2142533023"/>
            <ac:picMk id="7" creationId="{B0ED2532-6793-A342-B8BD-7C31DE72DF88}"/>
          </ac:picMkLst>
        </pc:picChg>
        <pc:picChg chg="add del mod">
          <ac:chgData name="Vinay  Middha" userId="e60a892f-ac3e-4db9-b8e0-a7a08119fbbb" providerId="ADAL" clId="{CCA2E46A-61DD-4313-B3F1-922A2E0FED4E}" dt="2023-06-26T20:28:58.305" v="1589" actId="478"/>
          <ac:picMkLst>
            <pc:docMk/>
            <pc:sldMk cId="3151220155" sldId="2142533023"/>
            <ac:picMk id="11266" creationId="{A184727B-CF30-5C34-4333-30A1CDB6E269}"/>
          </ac:picMkLst>
        </pc:picChg>
      </pc:sldChg>
      <pc:sldChg chg="addSp delSp modSp new mod">
        <pc:chgData name="Vinay  Middha" userId="e60a892f-ac3e-4db9-b8e0-a7a08119fbbb" providerId="ADAL" clId="{CCA2E46A-61DD-4313-B3F1-922A2E0FED4E}" dt="2023-06-27T00:37:17.341" v="1845" actId="207"/>
        <pc:sldMkLst>
          <pc:docMk/>
          <pc:sldMk cId="2545114385" sldId="2142533024"/>
        </pc:sldMkLst>
        <pc:spChg chg="mod">
          <ac:chgData name="Vinay  Middha" userId="e60a892f-ac3e-4db9-b8e0-a7a08119fbbb" providerId="ADAL" clId="{CCA2E46A-61DD-4313-B3F1-922A2E0FED4E}" dt="2023-06-26T20:32:24.230" v="1630" actId="313"/>
          <ac:spMkLst>
            <pc:docMk/>
            <pc:sldMk cId="2545114385" sldId="2142533024"/>
            <ac:spMk id="2" creationId="{B907D1C4-1888-2507-094B-43CEE055A1DE}"/>
          </ac:spMkLst>
        </pc:spChg>
        <pc:spChg chg="add mod">
          <ac:chgData name="Vinay  Middha" userId="e60a892f-ac3e-4db9-b8e0-a7a08119fbbb" providerId="ADAL" clId="{CCA2E46A-61DD-4313-B3F1-922A2E0FED4E}" dt="2023-06-27T00:36:34.163" v="1804" actId="207"/>
          <ac:spMkLst>
            <pc:docMk/>
            <pc:sldMk cId="2545114385" sldId="2142533024"/>
            <ac:spMk id="4" creationId="{1068AD30-32E7-AAF7-1CD0-2B15738CD24D}"/>
          </ac:spMkLst>
        </pc:spChg>
        <pc:spChg chg="add mod">
          <ac:chgData name="Vinay  Middha" userId="e60a892f-ac3e-4db9-b8e0-a7a08119fbbb" providerId="ADAL" clId="{CCA2E46A-61DD-4313-B3F1-922A2E0FED4E}" dt="2023-06-27T00:36:36.909" v="1805" actId="108"/>
          <ac:spMkLst>
            <pc:docMk/>
            <pc:sldMk cId="2545114385" sldId="2142533024"/>
            <ac:spMk id="5" creationId="{6351C48A-DC3E-0B4E-ECF6-86B98D7BD117}"/>
          </ac:spMkLst>
        </pc:spChg>
        <pc:spChg chg="add mod">
          <ac:chgData name="Vinay  Middha" userId="e60a892f-ac3e-4db9-b8e0-a7a08119fbbb" providerId="ADAL" clId="{CCA2E46A-61DD-4313-B3F1-922A2E0FED4E}" dt="2023-06-27T00:36:40.282" v="1806" actId="108"/>
          <ac:spMkLst>
            <pc:docMk/>
            <pc:sldMk cId="2545114385" sldId="2142533024"/>
            <ac:spMk id="6" creationId="{F72EF1A5-428D-59E8-00EE-E18397E6BE4B}"/>
          </ac:spMkLst>
        </pc:spChg>
        <pc:spChg chg="add mod">
          <ac:chgData name="Vinay  Middha" userId="e60a892f-ac3e-4db9-b8e0-a7a08119fbbb" providerId="ADAL" clId="{CCA2E46A-61DD-4313-B3F1-922A2E0FED4E}" dt="2023-06-26T20:36:47.379" v="1671" actId="14100"/>
          <ac:spMkLst>
            <pc:docMk/>
            <pc:sldMk cId="2545114385" sldId="2142533024"/>
            <ac:spMk id="7" creationId="{EBC75CB8-0845-7AA6-AFCD-B897B003EF8A}"/>
          </ac:spMkLst>
        </pc:spChg>
        <pc:spChg chg="add mod">
          <ac:chgData name="Vinay  Middha" userId="e60a892f-ac3e-4db9-b8e0-a7a08119fbbb" providerId="ADAL" clId="{CCA2E46A-61DD-4313-B3F1-922A2E0FED4E}" dt="2023-06-26T20:38:31.257" v="1689" actId="6549"/>
          <ac:spMkLst>
            <pc:docMk/>
            <pc:sldMk cId="2545114385" sldId="2142533024"/>
            <ac:spMk id="8" creationId="{F38F993E-4F77-C1B6-D3E0-EF7859BEE2AD}"/>
          </ac:spMkLst>
        </pc:spChg>
        <pc:spChg chg="add mod">
          <ac:chgData name="Vinay  Middha" userId="e60a892f-ac3e-4db9-b8e0-a7a08119fbbb" providerId="ADAL" clId="{CCA2E46A-61DD-4313-B3F1-922A2E0FED4E}" dt="2023-06-27T00:37:17.341" v="1845" actId="207"/>
          <ac:spMkLst>
            <pc:docMk/>
            <pc:sldMk cId="2545114385" sldId="2142533024"/>
            <ac:spMk id="9" creationId="{DB448F64-75A6-7B43-E9F9-A8F0D345222C}"/>
          </ac:spMkLst>
        </pc:spChg>
        <pc:spChg chg="add del mod">
          <ac:chgData name="Vinay  Middha" userId="e60a892f-ac3e-4db9-b8e0-a7a08119fbbb" providerId="ADAL" clId="{CCA2E46A-61DD-4313-B3F1-922A2E0FED4E}" dt="2023-06-27T00:33:50.998" v="1693"/>
          <ac:spMkLst>
            <pc:docMk/>
            <pc:sldMk cId="2545114385" sldId="2142533024"/>
            <ac:spMk id="10" creationId="{80923E1E-3969-A8C4-C58D-F91735A6AAC7}"/>
          </ac:spMkLst>
        </pc:spChg>
        <pc:spChg chg="add mod">
          <ac:chgData name="Vinay  Middha" userId="e60a892f-ac3e-4db9-b8e0-a7a08119fbbb" providerId="ADAL" clId="{CCA2E46A-61DD-4313-B3F1-922A2E0FED4E}" dt="2023-06-27T00:37:11.519" v="1843" actId="113"/>
          <ac:spMkLst>
            <pc:docMk/>
            <pc:sldMk cId="2545114385" sldId="2142533024"/>
            <ac:spMk id="11" creationId="{3F5326AC-C76E-DD70-5E45-B0E1B3D84CC8}"/>
          </ac:spMkLst>
        </pc:spChg>
      </pc:sldChg>
      <pc:sldChg chg="addSp delSp modSp new mod">
        <pc:chgData name="Vinay  Middha" userId="e60a892f-ac3e-4db9-b8e0-a7a08119fbbb" providerId="ADAL" clId="{CCA2E46A-61DD-4313-B3F1-922A2E0FED4E}" dt="2023-06-27T00:42:19.308" v="1943" actId="14100"/>
        <pc:sldMkLst>
          <pc:docMk/>
          <pc:sldMk cId="4288692124" sldId="2142533025"/>
        </pc:sldMkLst>
        <pc:spChg chg="mod">
          <ac:chgData name="Vinay  Middha" userId="e60a892f-ac3e-4db9-b8e0-a7a08119fbbb" providerId="ADAL" clId="{CCA2E46A-61DD-4313-B3F1-922A2E0FED4E}" dt="2023-06-27T00:38:58.037" v="1881" actId="20577"/>
          <ac:spMkLst>
            <pc:docMk/>
            <pc:sldMk cId="4288692124" sldId="2142533025"/>
            <ac:spMk id="2" creationId="{10A7FD53-0B98-F745-CAFA-0CF2016838DF}"/>
          </ac:spMkLst>
        </pc:spChg>
        <pc:spChg chg="add mod">
          <ac:chgData name="Vinay  Middha" userId="e60a892f-ac3e-4db9-b8e0-a7a08119fbbb" providerId="ADAL" clId="{CCA2E46A-61DD-4313-B3F1-922A2E0FED4E}" dt="2023-06-27T00:42:14.352" v="1942" actId="1076"/>
          <ac:spMkLst>
            <pc:docMk/>
            <pc:sldMk cId="4288692124" sldId="2142533025"/>
            <ac:spMk id="9" creationId="{B5E324E8-3E7C-FB1F-29FF-8F7915F2EC5D}"/>
          </ac:spMkLst>
        </pc:spChg>
        <pc:picChg chg="add del">
          <ac:chgData name="Vinay  Middha" userId="e60a892f-ac3e-4db9-b8e0-a7a08119fbbb" providerId="ADAL" clId="{CCA2E46A-61DD-4313-B3F1-922A2E0FED4E}" dt="2023-06-27T00:38:36.260" v="1851" actId="22"/>
          <ac:picMkLst>
            <pc:docMk/>
            <pc:sldMk cId="4288692124" sldId="2142533025"/>
            <ac:picMk id="5" creationId="{66CB6DDA-EF9B-43ED-3E1E-7369AFC81205}"/>
          </ac:picMkLst>
        </pc:picChg>
        <pc:picChg chg="add mod">
          <ac:chgData name="Vinay  Middha" userId="e60a892f-ac3e-4db9-b8e0-a7a08119fbbb" providerId="ADAL" clId="{CCA2E46A-61DD-4313-B3F1-922A2E0FED4E}" dt="2023-06-27T00:42:19.308" v="1943" actId="14100"/>
          <ac:picMkLst>
            <pc:docMk/>
            <pc:sldMk cId="4288692124" sldId="2142533025"/>
            <ac:picMk id="7" creationId="{3FBE1363-B6B4-7738-0AD6-B7EA45755517}"/>
          </ac:picMkLst>
        </pc:picChg>
      </pc:sldChg>
      <pc:sldChg chg="addSp delSp modSp new mod modClrScheme chgLayout">
        <pc:chgData name="Vinay  Middha" userId="e60a892f-ac3e-4db9-b8e0-a7a08119fbbb" providerId="ADAL" clId="{CCA2E46A-61DD-4313-B3F1-922A2E0FED4E}" dt="2023-06-27T00:44:10.120" v="1952" actId="1076"/>
        <pc:sldMkLst>
          <pc:docMk/>
          <pc:sldMk cId="2242071417" sldId="2142533026"/>
        </pc:sldMkLst>
        <pc:spChg chg="del">
          <ac:chgData name="Vinay  Middha" userId="e60a892f-ac3e-4db9-b8e0-a7a08119fbbb" providerId="ADAL" clId="{CCA2E46A-61DD-4313-B3F1-922A2E0FED4E}" dt="2023-06-27T00:42:43.613" v="1946" actId="26606"/>
          <ac:spMkLst>
            <pc:docMk/>
            <pc:sldMk cId="2242071417" sldId="2142533026"/>
            <ac:spMk id="2" creationId="{72411BDA-72D1-B185-0BA7-68B3C71BAE77}"/>
          </ac:spMkLst>
        </pc:spChg>
        <pc:spChg chg="mod ord">
          <ac:chgData name="Vinay  Middha" userId="e60a892f-ac3e-4db9-b8e0-a7a08119fbbb" providerId="ADAL" clId="{CCA2E46A-61DD-4313-B3F1-922A2E0FED4E}" dt="2023-06-27T00:42:43.613" v="1946" actId="26606"/>
          <ac:spMkLst>
            <pc:docMk/>
            <pc:sldMk cId="2242071417" sldId="2142533026"/>
            <ac:spMk id="3" creationId="{B39CE03C-84DD-063C-4130-6F77A036B39A}"/>
          </ac:spMkLst>
        </pc:spChg>
        <pc:spChg chg="add mod">
          <ac:chgData name="Vinay  Middha" userId="e60a892f-ac3e-4db9-b8e0-a7a08119fbbb" providerId="ADAL" clId="{CCA2E46A-61DD-4313-B3F1-922A2E0FED4E}" dt="2023-06-27T00:43:18.645" v="1950" actId="20577"/>
          <ac:spMkLst>
            <pc:docMk/>
            <pc:sldMk cId="2242071417" sldId="2142533026"/>
            <ac:spMk id="10" creationId="{3626CB22-8247-2848-5FB7-67280706201D}"/>
          </ac:spMkLst>
        </pc:spChg>
        <pc:picChg chg="add mod">
          <ac:chgData name="Vinay  Middha" userId="e60a892f-ac3e-4db9-b8e0-a7a08119fbbb" providerId="ADAL" clId="{CCA2E46A-61DD-4313-B3F1-922A2E0FED4E}" dt="2023-06-27T00:44:10.120" v="1952" actId="1076"/>
          <ac:picMkLst>
            <pc:docMk/>
            <pc:sldMk cId="2242071417" sldId="2142533026"/>
            <ac:picMk id="5" creationId="{05607247-5F63-6B76-A6E3-B536159E34B9}"/>
          </ac:picMkLst>
        </pc:picChg>
      </pc:sldChg>
      <pc:sldChg chg="addSp delSp modSp new mod modClrScheme chgLayout">
        <pc:chgData name="Vinay  Middha" userId="e60a892f-ac3e-4db9-b8e0-a7a08119fbbb" providerId="ADAL" clId="{CCA2E46A-61DD-4313-B3F1-922A2E0FED4E}" dt="2023-06-27T00:53:50.293" v="2072" actId="20577"/>
        <pc:sldMkLst>
          <pc:docMk/>
          <pc:sldMk cId="2834806770" sldId="2142533027"/>
        </pc:sldMkLst>
        <pc:spChg chg="del">
          <ac:chgData name="Vinay  Middha" userId="e60a892f-ac3e-4db9-b8e0-a7a08119fbbb" providerId="ADAL" clId="{CCA2E46A-61DD-4313-B3F1-922A2E0FED4E}" dt="2023-06-27T00:44:16.218" v="1955" actId="26606"/>
          <ac:spMkLst>
            <pc:docMk/>
            <pc:sldMk cId="2834806770" sldId="2142533027"/>
            <ac:spMk id="2" creationId="{4D59F409-2D7A-BC67-63EF-8BF86A88C6CA}"/>
          </ac:spMkLst>
        </pc:spChg>
        <pc:spChg chg="mod ord">
          <ac:chgData name="Vinay  Middha" userId="e60a892f-ac3e-4db9-b8e0-a7a08119fbbb" providerId="ADAL" clId="{CCA2E46A-61DD-4313-B3F1-922A2E0FED4E}" dt="2023-06-27T00:44:16.218" v="1955" actId="26606"/>
          <ac:spMkLst>
            <pc:docMk/>
            <pc:sldMk cId="2834806770" sldId="2142533027"/>
            <ac:spMk id="3" creationId="{2A468ADC-D3E3-7CE0-17B9-040CBA12A3B3}"/>
          </ac:spMkLst>
        </pc:spChg>
        <pc:spChg chg="add mod">
          <ac:chgData name="Vinay  Middha" userId="e60a892f-ac3e-4db9-b8e0-a7a08119fbbb" providerId="ADAL" clId="{CCA2E46A-61DD-4313-B3F1-922A2E0FED4E}" dt="2023-06-27T00:53:50.293" v="2072" actId="20577"/>
          <ac:spMkLst>
            <pc:docMk/>
            <pc:sldMk cId="2834806770" sldId="2142533027"/>
            <ac:spMk id="10" creationId="{61517A15-8B82-5DE7-97AC-84C7B771F94A}"/>
          </ac:spMkLst>
        </pc:spChg>
        <pc:picChg chg="add mod">
          <ac:chgData name="Vinay  Middha" userId="e60a892f-ac3e-4db9-b8e0-a7a08119fbbb" providerId="ADAL" clId="{CCA2E46A-61DD-4313-B3F1-922A2E0FED4E}" dt="2023-06-27T00:44:48.282" v="1981" actId="14100"/>
          <ac:picMkLst>
            <pc:docMk/>
            <pc:sldMk cId="2834806770" sldId="2142533027"/>
            <ac:picMk id="5" creationId="{2DB214F6-94BF-95DA-CF2E-99F6C7FD192C}"/>
          </ac:picMkLst>
        </pc:picChg>
      </pc:sldChg>
      <pc:sldChg chg="addSp delSp modSp add mod ord">
        <pc:chgData name="Vinay  Middha" userId="e60a892f-ac3e-4db9-b8e0-a7a08119fbbb" providerId="ADAL" clId="{CCA2E46A-61DD-4313-B3F1-922A2E0FED4E}" dt="2023-06-27T00:52:59.622" v="2054" actId="20577"/>
        <pc:sldMkLst>
          <pc:docMk/>
          <pc:sldMk cId="1860304423" sldId="2142533028"/>
        </pc:sldMkLst>
        <pc:spChg chg="mod">
          <ac:chgData name="Vinay  Middha" userId="e60a892f-ac3e-4db9-b8e0-a7a08119fbbb" providerId="ADAL" clId="{CCA2E46A-61DD-4313-B3F1-922A2E0FED4E}" dt="2023-06-27T00:51:44.967" v="2037" actId="20577"/>
          <ac:spMkLst>
            <pc:docMk/>
            <pc:sldMk cId="1860304423" sldId="2142533028"/>
            <ac:spMk id="2" creationId="{C48966FE-93DD-F8E4-CC9B-01978C9C6329}"/>
          </ac:spMkLst>
        </pc:spChg>
        <pc:spChg chg="del">
          <ac:chgData name="Vinay  Middha" userId="e60a892f-ac3e-4db9-b8e0-a7a08119fbbb" providerId="ADAL" clId="{CCA2E46A-61DD-4313-B3F1-922A2E0FED4E}" dt="2023-06-27T00:51:49.983" v="2040" actId="478"/>
          <ac:spMkLst>
            <pc:docMk/>
            <pc:sldMk cId="1860304423" sldId="2142533028"/>
            <ac:spMk id="5" creationId="{9DDEF790-8394-DA26-40E7-081E7F4316DB}"/>
          </ac:spMkLst>
        </pc:spChg>
        <pc:spChg chg="add mod">
          <ac:chgData name="Vinay  Middha" userId="e60a892f-ac3e-4db9-b8e0-a7a08119fbbb" providerId="ADAL" clId="{CCA2E46A-61DD-4313-B3F1-922A2E0FED4E}" dt="2023-06-27T00:52:59.622" v="2054" actId="20577"/>
          <ac:spMkLst>
            <pc:docMk/>
            <pc:sldMk cId="1860304423" sldId="2142533028"/>
            <ac:spMk id="6" creationId="{0D7E303F-C841-CF31-CD18-5AB7F3B7433C}"/>
          </ac:spMkLst>
        </pc:spChg>
        <pc:spChg chg="del">
          <ac:chgData name="Vinay  Middha" userId="e60a892f-ac3e-4db9-b8e0-a7a08119fbbb" providerId="ADAL" clId="{CCA2E46A-61DD-4313-B3F1-922A2E0FED4E}" dt="2023-06-27T00:51:51.522" v="2041" actId="478"/>
          <ac:spMkLst>
            <pc:docMk/>
            <pc:sldMk cId="1860304423" sldId="2142533028"/>
            <ac:spMk id="7" creationId="{435CC87C-14AB-5649-54F8-E0CEE41269DA}"/>
          </ac:spMkLst>
        </pc:spChg>
        <pc:spChg chg="del">
          <ac:chgData name="Vinay  Middha" userId="e60a892f-ac3e-4db9-b8e0-a7a08119fbbb" providerId="ADAL" clId="{CCA2E46A-61DD-4313-B3F1-922A2E0FED4E}" dt="2023-06-27T00:51:47.234" v="2038" actId="478"/>
          <ac:spMkLst>
            <pc:docMk/>
            <pc:sldMk cId="1860304423" sldId="2142533028"/>
            <ac:spMk id="9" creationId="{FAC626B1-04A2-DAAB-48AE-4961BAE84A98}"/>
          </ac:spMkLst>
        </pc:spChg>
        <pc:picChg chg="del">
          <ac:chgData name="Vinay  Middha" userId="e60a892f-ac3e-4db9-b8e0-a7a08119fbbb" providerId="ADAL" clId="{CCA2E46A-61DD-4313-B3F1-922A2E0FED4E}" dt="2023-06-27T00:51:48.130" v="2039" actId="478"/>
          <ac:picMkLst>
            <pc:docMk/>
            <pc:sldMk cId="1860304423" sldId="2142533028"/>
            <ac:picMk id="10242" creationId="{9BE05FA0-9A70-31DA-33F4-823F4AF9DEB3}"/>
          </ac:picMkLst>
        </pc:picChg>
      </pc:sldChg>
      <pc:sldChg chg="addSp delSp modSp new mod modClrScheme chgLayout">
        <pc:chgData name="Vinay  Middha" userId="e60a892f-ac3e-4db9-b8e0-a7a08119fbbb" providerId="ADAL" clId="{CCA2E46A-61DD-4313-B3F1-922A2E0FED4E}" dt="2023-06-27T00:54:32.470" v="2084"/>
        <pc:sldMkLst>
          <pc:docMk/>
          <pc:sldMk cId="1713579582" sldId="2142533029"/>
        </pc:sldMkLst>
        <pc:spChg chg="add del">
          <ac:chgData name="Vinay  Middha" userId="e60a892f-ac3e-4db9-b8e0-a7a08119fbbb" providerId="ADAL" clId="{CCA2E46A-61DD-4313-B3F1-922A2E0FED4E}" dt="2023-06-27T00:54:11.709" v="2077" actId="26606"/>
          <ac:spMkLst>
            <pc:docMk/>
            <pc:sldMk cId="1713579582" sldId="2142533029"/>
            <ac:spMk id="2" creationId="{042BC51D-167B-0801-2564-2ADAAFB6BD67}"/>
          </ac:spMkLst>
        </pc:spChg>
        <pc:spChg chg="mod ord">
          <ac:chgData name="Vinay  Middha" userId="e60a892f-ac3e-4db9-b8e0-a7a08119fbbb" providerId="ADAL" clId="{CCA2E46A-61DD-4313-B3F1-922A2E0FED4E}" dt="2023-06-27T00:54:11.709" v="2077" actId="26606"/>
          <ac:spMkLst>
            <pc:docMk/>
            <pc:sldMk cId="1713579582" sldId="2142533029"/>
            <ac:spMk id="3" creationId="{5C4F9231-94DC-478A-6C4C-6022577A0247}"/>
          </ac:spMkLst>
        </pc:spChg>
        <pc:spChg chg="add mod">
          <ac:chgData name="Vinay  Middha" userId="e60a892f-ac3e-4db9-b8e0-a7a08119fbbb" providerId="ADAL" clId="{CCA2E46A-61DD-4313-B3F1-922A2E0FED4E}" dt="2023-06-27T00:54:32.470" v="2084"/>
          <ac:spMkLst>
            <pc:docMk/>
            <pc:sldMk cId="1713579582" sldId="2142533029"/>
            <ac:spMk id="12295" creationId="{1624B966-14C4-602D-8BD2-4668F4943D76}"/>
          </ac:spMkLst>
        </pc:spChg>
        <pc:picChg chg="add mod">
          <ac:chgData name="Vinay  Middha" userId="e60a892f-ac3e-4db9-b8e0-a7a08119fbbb" providerId="ADAL" clId="{CCA2E46A-61DD-4313-B3F1-922A2E0FED4E}" dt="2023-06-27T00:54:21.626" v="2081" actId="14100"/>
          <ac:picMkLst>
            <pc:docMk/>
            <pc:sldMk cId="1713579582" sldId="2142533029"/>
            <ac:picMk id="12290" creationId="{78EA5F97-F813-1A22-F671-CFEE9A6D0286}"/>
          </ac:picMkLst>
        </pc:picChg>
      </pc:sldChg>
      <pc:sldChg chg="addSp delSp modSp new mod">
        <pc:chgData name="Vinay  Middha" userId="e60a892f-ac3e-4db9-b8e0-a7a08119fbbb" providerId="ADAL" clId="{CCA2E46A-61DD-4313-B3F1-922A2E0FED4E}" dt="2023-06-27T01:16:35.814" v="2258" actId="208"/>
        <pc:sldMkLst>
          <pc:docMk/>
          <pc:sldMk cId="3927681663" sldId="2142533030"/>
        </pc:sldMkLst>
        <pc:spChg chg="mod">
          <ac:chgData name="Vinay  Middha" userId="e60a892f-ac3e-4db9-b8e0-a7a08119fbbb" providerId="ADAL" clId="{CCA2E46A-61DD-4313-B3F1-922A2E0FED4E}" dt="2023-06-27T00:55:46.935" v="2090"/>
          <ac:spMkLst>
            <pc:docMk/>
            <pc:sldMk cId="3927681663" sldId="2142533030"/>
            <ac:spMk id="2" creationId="{CA4531A6-21CA-FCBA-B253-EE3DE0E10A4F}"/>
          </ac:spMkLst>
        </pc:spChg>
        <pc:spChg chg="add mod">
          <ac:chgData name="Vinay  Middha" userId="e60a892f-ac3e-4db9-b8e0-a7a08119fbbb" providerId="ADAL" clId="{CCA2E46A-61DD-4313-B3F1-922A2E0FED4E}" dt="2023-06-27T00:56:35.961" v="2093" actId="1076"/>
          <ac:spMkLst>
            <pc:docMk/>
            <pc:sldMk cId="3927681663" sldId="2142533030"/>
            <ac:spMk id="7" creationId="{13591695-7644-132C-637E-6C15736E36DB}"/>
          </ac:spMkLst>
        </pc:spChg>
        <pc:spChg chg="add del mod">
          <ac:chgData name="Vinay  Middha" userId="e60a892f-ac3e-4db9-b8e0-a7a08119fbbb" providerId="ADAL" clId="{CCA2E46A-61DD-4313-B3F1-922A2E0FED4E}" dt="2023-06-27T01:11:42.934" v="2201" actId="478"/>
          <ac:spMkLst>
            <pc:docMk/>
            <pc:sldMk cId="3927681663" sldId="2142533030"/>
            <ac:spMk id="9" creationId="{903B8025-C871-4D8C-45AE-BB076211CBE7}"/>
          </ac:spMkLst>
        </pc:spChg>
        <pc:spChg chg="add del mod">
          <ac:chgData name="Vinay  Middha" userId="e60a892f-ac3e-4db9-b8e0-a7a08119fbbb" providerId="ADAL" clId="{CCA2E46A-61DD-4313-B3F1-922A2E0FED4E}" dt="2023-06-27T01:11:41.563" v="2200" actId="478"/>
          <ac:spMkLst>
            <pc:docMk/>
            <pc:sldMk cId="3927681663" sldId="2142533030"/>
            <ac:spMk id="10" creationId="{0CFD94B5-7CBD-9007-E069-6A8999B2CD98}"/>
          </ac:spMkLst>
        </pc:spChg>
        <pc:spChg chg="add del mod">
          <ac:chgData name="Vinay  Middha" userId="e60a892f-ac3e-4db9-b8e0-a7a08119fbbb" providerId="ADAL" clId="{CCA2E46A-61DD-4313-B3F1-922A2E0FED4E}" dt="2023-06-27T01:11:37.590" v="2198" actId="478"/>
          <ac:spMkLst>
            <pc:docMk/>
            <pc:sldMk cId="3927681663" sldId="2142533030"/>
            <ac:spMk id="12" creationId="{F4DBEFFF-ED4A-FF28-09EE-7AA7BA31F25A}"/>
          </ac:spMkLst>
        </pc:spChg>
        <pc:picChg chg="add mod">
          <ac:chgData name="Vinay  Middha" userId="e60a892f-ac3e-4db9-b8e0-a7a08119fbbb" providerId="ADAL" clId="{CCA2E46A-61DD-4313-B3F1-922A2E0FED4E}" dt="2023-06-27T00:55:51.305" v="2091" actId="1076"/>
          <ac:picMkLst>
            <pc:docMk/>
            <pc:sldMk cId="3927681663" sldId="2142533030"/>
            <ac:picMk id="5" creationId="{D785FCC0-4CB8-F0B4-879B-6DDF08D8DC39}"/>
          </ac:picMkLst>
        </pc:picChg>
        <pc:picChg chg="add del mod">
          <ac:chgData name="Vinay  Middha" userId="e60a892f-ac3e-4db9-b8e0-a7a08119fbbb" providerId="ADAL" clId="{CCA2E46A-61DD-4313-B3F1-922A2E0FED4E}" dt="2023-06-27T01:11:10.090" v="2197" actId="478"/>
          <ac:picMkLst>
            <pc:docMk/>
            <pc:sldMk cId="3927681663" sldId="2142533030"/>
            <ac:picMk id="14" creationId="{42073108-2006-E43E-3FA6-1F94F3912AC0}"/>
          </ac:picMkLst>
        </pc:picChg>
        <pc:picChg chg="add mod">
          <ac:chgData name="Vinay  Middha" userId="e60a892f-ac3e-4db9-b8e0-a7a08119fbbb" providerId="ADAL" clId="{CCA2E46A-61DD-4313-B3F1-922A2E0FED4E}" dt="2023-06-27T01:16:35.814" v="2258" actId="208"/>
          <ac:picMkLst>
            <pc:docMk/>
            <pc:sldMk cId="3927681663" sldId="2142533030"/>
            <ac:picMk id="16" creationId="{2D3F6756-92CF-924B-4DA8-C82CBDB357C6}"/>
          </ac:picMkLst>
        </pc:picChg>
      </pc:sldChg>
      <pc:sldChg chg="addSp modSp new mod">
        <pc:chgData name="Vinay  Middha" userId="e60a892f-ac3e-4db9-b8e0-a7a08119fbbb" providerId="ADAL" clId="{CCA2E46A-61DD-4313-B3F1-922A2E0FED4E}" dt="2023-06-27T01:16:02.861" v="2254" actId="208"/>
        <pc:sldMkLst>
          <pc:docMk/>
          <pc:sldMk cId="3164002968" sldId="2142533031"/>
        </pc:sldMkLst>
        <pc:spChg chg="mod">
          <ac:chgData name="Vinay  Middha" userId="e60a892f-ac3e-4db9-b8e0-a7a08119fbbb" providerId="ADAL" clId="{CCA2E46A-61DD-4313-B3F1-922A2E0FED4E}" dt="2023-06-27T01:10:46.053" v="2193" actId="20577"/>
          <ac:spMkLst>
            <pc:docMk/>
            <pc:sldMk cId="3164002968" sldId="2142533031"/>
            <ac:spMk id="2" creationId="{D3B2E43F-4D5C-BA0F-6FB0-D4DDE8DCAAE0}"/>
          </ac:spMkLst>
        </pc:spChg>
        <pc:picChg chg="add mod">
          <ac:chgData name="Vinay  Middha" userId="e60a892f-ac3e-4db9-b8e0-a7a08119fbbb" providerId="ADAL" clId="{CCA2E46A-61DD-4313-B3F1-922A2E0FED4E}" dt="2023-06-27T01:16:02.861" v="2254" actId="208"/>
          <ac:picMkLst>
            <pc:docMk/>
            <pc:sldMk cId="3164002968" sldId="2142533031"/>
            <ac:picMk id="5" creationId="{9CF23E58-C32C-1E5D-0A5E-33EAD63475F2}"/>
          </ac:picMkLst>
        </pc:picChg>
      </pc:sldChg>
      <pc:sldChg chg="addSp modSp new mod">
        <pc:chgData name="Vinay  Middha" userId="e60a892f-ac3e-4db9-b8e0-a7a08119fbbb" providerId="ADAL" clId="{CCA2E46A-61DD-4313-B3F1-922A2E0FED4E}" dt="2023-06-27T01:16:16.354" v="2255" actId="208"/>
        <pc:sldMkLst>
          <pc:docMk/>
          <pc:sldMk cId="3395917923" sldId="2142533032"/>
        </pc:sldMkLst>
        <pc:spChg chg="mod">
          <ac:chgData name="Vinay  Middha" userId="e60a892f-ac3e-4db9-b8e0-a7a08119fbbb" providerId="ADAL" clId="{CCA2E46A-61DD-4313-B3F1-922A2E0FED4E}" dt="2023-06-27T01:12:29.150" v="2222" actId="313"/>
          <ac:spMkLst>
            <pc:docMk/>
            <pc:sldMk cId="3395917923" sldId="2142533032"/>
            <ac:spMk id="2" creationId="{5D71F4E3-7BBA-7BCD-75BC-B17EAD9804B3}"/>
          </ac:spMkLst>
        </pc:spChg>
        <pc:picChg chg="add mod">
          <ac:chgData name="Vinay  Middha" userId="e60a892f-ac3e-4db9-b8e0-a7a08119fbbb" providerId="ADAL" clId="{CCA2E46A-61DD-4313-B3F1-922A2E0FED4E}" dt="2023-06-27T01:16:16.354" v="2255" actId="208"/>
          <ac:picMkLst>
            <pc:docMk/>
            <pc:sldMk cId="3395917923" sldId="2142533032"/>
            <ac:picMk id="5" creationId="{E7A85D63-1DD2-740C-EA61-D33939439CA8}"/>
          </ac:picMkLst>
        </pc:picChg>
      </pc:sldChg>
      <pc:sldChg chg="addSp modSp new mod">
        <pc:chgData name="Vinay  Middha" userId="e60a892f-ac3e-4db9-b8e0-a7a08119fbbb" providerId="ADAL" clId="{CCA2E46A-61DD-4313-B3F1-922A2E0FED4E}" dt="2023-06-27T01:16:22.996" v="2256" actId="208"/>
        <pc:sldMkLst>
          <pc:docMk/>
          <pc:sldMk cId="841522790" sldId="2142533033"/>
        </pc:sldMkLst>
        <pc:spChg chg="mod">
          <ac:chgData name="Vinay  Middha" userId="e60a892f-ac3e-4db9-b8e0-a7a08119fbbb" providerId="ADAL" clId="{CCA2E46A-61DD-4313-B3F1-922A2E0FED4E}" dt="2023-06-27T01:13:55.554" v="2229"/>
          <ac:spMkLst>
            <pc:docMk/>
            <pc:sldMk cId="841522790" sldId="2142533033"/>
            <ac:spMk id="2" creationId="{438058D5-691F-21E9-AE2B-643985132C1E}"/>
          </ac:spMkLst>
        </pc:spChg>
        <pc:picChg chg="add mod">
          <ac:chgData name="Vinay  Middha" userId="e60a892f-ac3e-4db9-b8e0-a7a08119fbbb" providerId="ADAL" clId="{CCA2E46A-61DD-4313-B3F1-922A2E0FED4E}" dt="2023-06-27T01:16:22.996" v="2256" actId="208"/>
          <ac:picMkLst>
            <pc:docMk/>
            <pc:sldMk cId="841522790" sldId="2142533033"/>
            <ac:picMk id="5" creationId="{236795FE-E347-01B5-22FA-8A84A69F36F7}"/>
          </ac:picMkLst>
        </pc:picChg>
      </pc:sldChg>
      <pc:sldChg chg="addSp modSp new mod">
        <pc:chgData name="Vinay  Middha" userId="e60a892f-ac3e-4db9-b8e0-a7a08119fbbb" providerId="ADAL" clId="{CCA2E46A-61DD-4313-B3F1-922A2E0FED4E}" dt="2023-06-27T01:16:26.856" v="2257" actId="208"/>
        <pc:sldMkLst>
          <pc:docMk/>
          <pc:sldMk cId="833081268" sldId="2142533034"/>
        </pc:sldMkLst>
        <pc:spChg chg="mod">
          <ac:chgData name="Vinay  Middha" userId="e60a892f-ac3e-4db9-b8e0-a7a08119fbbb" providerId="ADAL" clId="{CCA2E46A-61DD-4313-B3F1-922A2E0FED4E}" dt="2023-06-27T01:15:14.523" v="2250" actId="20577"/>
          <ac:spMkLst>
            <pc:docMk/>
            <pc:sldMk cId="833081268" sldId="2142533034"/>
            <ac:spMk id="2" creationId="{51E3E68A-AE59-DB91-8F1A-3D5CC80C15D6}"/>
          </ac:spMkLst>
        </pc:spChg>
        <pc:picChg chg="add mod">
          <ac:chgData name="Vinay  Middha" userId="e60a892f-ac3e-4db9-b8e0-a7a08119fbbb" providerId="ADAL" clId="{CCA2E46A-61DD-4313-B3F1-922A2E0FED4E}" dt="2023-06-27T01:16:26.856" v="2257" actId="208"/>
          <ac:picMkLst>
            <pc:docMk/>
            <pc:sldMk cId="833081268" sldId="2142533034"/>
            <ac:picMk id="5" creationId="{71F43E5A-936C-E97E-12A1-01335AC9A38F}"/>
          </ac:picMkLst>
        </pc:picChg>
      </pc:sldChg>
      <pc:sldChg chg="addSp modSp new mod">
        <pc:chgData name="Vinay  Middha" userId="e60a892f-ac3e-4db9-b8e0-a7a08119fbbb" providerId="ADAL" clId="{CCA2E46A-61DD-4313-B3F1-922A2E0FED4E}" dt="2023-06-27T01:21:12.735" v="2292" actId="20577"/>
        <pc:sldMkLst>
          <pc:docMk/>
          <pc:sldMk cId="488118568" sldId="2142533035"/>
        </pc:sldMkLst>
        <pc:spChg chg="mod">
          <ac:chgData name="Vinay  Middha" userId="e60a892f-ac3e-4db9-b8e0-a7a08119fbbb" providerId="ADAL" clId="{CCA2E46A-61DD-4313-B3F1-922A2E0FED4E}" dt="2023-06-27T01:19:20.502" v="2270" actId="20577"/>
          <ac:spMkLst>
            <pc:docMk/>
            <pc:sldMk cId="488118568" sldId="2142533035"/>
            <ac:spMk id="2" creationId="{2342F815-7452-295B-9E81-A03D93A5AD86}"/>
          </ac:spMkLst>
        </pc:spChg>
        <pc:spChg chg="add mod">
          <ac:chgData name="Vinay  Middha" userId="e60a892f-ac3e-4db9-b8e0-a7a08119fbbb" providerId="ADAL" clId="{CCA2E46A-61DD-4313-B3F1-922A2E0FED4E}" dt="2023-06-27T01:20:55.982" v="2287" actId="403"/>
          <ac:spMkLst>
            <pc:docMk/>
            <pc:sldMk cId="488118568" sldId="2142533035"/>
            <ac:spMk id="5" creationId="{8E8A9EC3-8626-D120-475B-9226D71BBA4B}"/>
          </ac:spMkLst>
        </pc:spChg>
        <pc:spChg chg="add mod">
          <ac:chgData name="Vinay  Middha" userId="e60a892f-ac3e-4db9-b8e0-a7a08119fbbb" providerId="ADAL" clId="{CCA2E46A-61DD-4313-B3F1-922A2E0FED4E}" dt="2023-06-27T01:21:12.735" v="2292" actId="20577"/>
          <ac:spMkLst>
            <pc:docMk/>
            <pc:sldMk cId="488118568" sldId="2142533035"/>
            <ac:spMk id="7" creationId="{DBEACC1C-2A3B-4F9E-85EC-0A931A2165CE}"/>
          </ac:spMkLst>
        </pc:spChg>
      </pc:sldChg>
      <pc:sldChg chg="addSp modSp new mod">
        <pc:chgData name="Vinay  Middha" userId="e60a892f-ac3e-4db9-b8e0-a7a08119fbbb" providerId="ADAL" clId="{CCA2E46A-61DD-4313-B3F1-922A2E0FED4E}" dt="2023-06-27T01:38:49.124" v="2594" actId="20577"/>
        <pc:sldMkLst>
          <pc:docMk/>
          <pc:sldMk cId="3297042404" sldId="2142533036"/>
        </pc:sldMkLst>
        <pc:spChg chg="mod">
          <ac:chgData name="Vinay  Middha" userId="e60a892f-ac3e-4db9-b8e0-a7a08119fbbb" providerId="ADAL" clId="{CCA2E46A-61DD-4313-B3F1-922A2E0FED4E}" dt="2023-06-27T01:21:46.509" v="2310" actId="20577"/>
          <ac:spMkLst>
            <pc:docMk/>
            <pc:sldMk cId="3297042404" sldId="2142533036"/>
            <ac:spMk id="2" creationId="{014BE8CD-D093-F20E-DD8A-6D2A604AEF93}"/>
          </ac:spMkLst>
        </pc:spChg>
        <pc:spChg chg="add mod">
          <ac:chgData name="Vinay  Middha" userId="e60a892f-ac3e-4db9-b8e0-a7a08119fbbb" providerId="ADAL" clId="{CCA2E46A-61DD-4313-B3F1-922A2E0FED4E}" dt="2023-06-27T01:38:00.249" v="2533" actId="255"/>
          <ac:spMkLst>
            <pc:docMk/>
            <pc:sldMk cId="3297042404" sldId="2142533036"/>
            <ac:spMk id="5" creationId="{10EFC527-9FA4-48F0-6EA9-C24E0C1641B1}"/>
          </ac:spMkLst>
        </pc:spChg>
        <pc:spChg chg="add mod">
          <ac:chgData name="Vinay  Middha" userId="e60a892f-ac3e-4db9-b8e0-a7a08119fbbb" providerId="ADAL" clId="{CCA2E46A-61DD-4313-B3F1-922A2E0FED4E}" dt="2023-06-27T01:38:08.179" v="2534" actId="1076"/>
          <ac:spMkLst>
            <pc:docMk/>
            <pc:sldMk cId="3297042404" sldId="2142533036"/>
            <ac:spMk id="7" creationId="{353F687E-9FCA-EF63-920B-6A0F918B27AF}"/>
          </ac:spMkLst>
        </pc:spChg>
        <pc:spChg chg="add mod">
          <ac:chgData name="Vinay  Middha" userId="e60a892f-ac3e-4db9-b8e0-a7a08119fbbb" providerId="ADAL" clId="{CCA2E46A-61DD-4313-B3F1-922A2E0FED4E}" dt="2023-06-27T01:38:49.124" v="2594" actId="20577"/>
          <ac:spMkLst>
            <pc:docMk/>
            <pc:sldMk cId="3297042404" sldId="2142533036"/>
            <ac:spMk id="9" creationId="{37A753E0-1174-97FB-ACAC-8FF0D728B087}"/>
          </ac:spMkLst>
        </pc:spChg>
      </pc:sldChg>
      <pc:sldChg chg="addSp modSp new mod">
        <pc:chgData name="Vinay  Middha" userId="e60a892f-ac3e-4db9-b8e0-a7a08119fbbb" providerId="ADAL" clId="{CCA2E46A-61DD-4313-B3F1-922A2E0FED4E}" dt="2023-06-27T01:30:02.038" v="2496" actId="20577"/>
        <pc:sldMkLst>
          <pc:docMk/>
          <pc:sldMk cId="110520936" sldId="2142533037"/>
        </pc:sldMkLst>
        <pc:spChg chg="mod">
          <ac:chgData name="Vinay  Middha" userId="e60a892f-ac3e-4db9-b8e0-a7a08119fbbb" providerId="ADAL" clId="{CCA2E46A-61DD-4313-B3F1-922A2E0FED4E}" dt="2023-06-27T01:25:02.415" v="2361" actId="20577"/>
          <ac:spMkLst>
            <pc:docMk/>
            <pc:sldMk cId="110520936" sldId="2142533037"/>
            <ac:spMk id="2" creationId="{4877F98A-8086-FCB2-CED2-E244CEFD730B}"/>
          </ac:spMkLst>
        </pc:spChg>
        <pc:spChg chg="add mod">
          <ac:chgData name="Vinay  Middha" userId="e60a892f-ac3e-4db9-b8e0-a7a08119fbbb" providerId="ADAL" clId="{CCA2E46A-61DD-4313-B3F1-922A2E0FED4E}" dt="2023-06-27T01:26:05.153" v="2382" actId="12"/>
          <ac:spMkLst>
            <pc:docMk/>
            <pc:sldMk cId="110520936" sldId="2142533037"/>
            <ac:spMk id="5" creationId="{B74E83E7-5FD5-424E-52EB-0BD4096B3F1B}"/>
          </ac:spMkLst>
        </pc:spChg>
        <pc:spChg chg="add mod">
          <ac:chgData name="Vinay  Middha" userId="e60a892f-ac3e-4db9-b8e0-a7a08119fbbb" providerId="ADAL" clId="{CCA2E46A-61DD-4313-B3F1-922A2E0FED4E}" dt="2023-06-27T01:26:40.346" v="2392" actId="403"/>
          <ac:spMkLst>
            <pc:docMk/>
            <pc:sldMk cId="110520936" sldId="2142533037"/>
            <ac:spMk id="7" creationId="{E71893C0-A4DA-8643-940E-7D94BDF22A27}"/>
          </ac:spMkLst>
        </pc:spChg>
        <pc:spChg chg="add mod">
          <ac:chgData name="Vinay  Middha" userId="e60a892f-ac3e-4db9-b8e0-a7a08119fbbb" providerId="ADAL" clId="{CCA2E46A-61DD-4313-B3F1-922A2E0FED4E}" dt="2023-06-27T01:29:13.584" v="2456" actId="1076"/>
          <ac:spMkLst>
            <pc:docMk/>
            <pc:sldMk cId="110520936" sldId="2142533037"/>
            <ac:spMk id="8" creationId="{18FADDEF-F577-749A-A62E-A99DA0CE1252}"/>
          </ac:spMkLst>
        </pc:spChg>
        <pc:spChg chg="add mod">
          <ac:chgData name="Vinay  Middha" userId="e60a892f-ac3e-4db9-b8e0-a7a08119fbbb" providerId="ADAL" clId="{CCA2E46A-61DD-4313-B3F1-922A2E0FED4E}" dt="2023-06-27T01:29:08.134" v="2454" actId="13822"/>
          <ac:spMkLst>
            <pc:docMk/>
            <pc:sldMk cId="110520936" sldId="2142533037"/>
            <ac:spMk id="9" creationId="{69C31B38-F9C9-83AC-13A0-3549C1F40D9F}"/>
          </ac:spMkLst>
        </pc:spChg>
        <pc:spChg chg="add mod">
          <ac:chgData name="Vinay  Middha" userId="e60a892f-ac3e-4db9-b8e0-a7a08119fbbb" providerId="ADAL" clId="{CCA2E46A-61DD-4313-B3F1-922A2E0FED4E}" dt="2023-06-27T01:29:22.059" v="2458" actId="14100"/>
          <ac:spMkLst>
            <pc:docMk/>
            <pc:sldMk cId="110520936" sldId="2142533037"/>
            <ac:spMk id="10" creationId="{C2C14BDC-101D-0F17-6505-2856A0A23AB1}"/>
          </ac:spMkLst>
        </pc:spChg>
        <pc:spChg chg="add mod">
          <ac:chgData name="Vinay  Middha" userId="e60a892f-ac3e-4db9-b8e0-a7a08119fbbb" providerId="ADAL" clId="{CCA2E46A-61DD-4313-B3F1-922A2E0FED4E}" dt="2023-06-27T01:29:49.369" v="2485" actId="1076"/>
          <ac:spMkLst>
            <pc:docMk/>
            <pc:sldMk cId="110520936" sldId="2142533037"/>
            <ac:spMk id="11" creationId="{AEB69604-ED96-87A1-F476-153384F64E79}"/>
          </ac:spMkLst>
        </pc:spChg>
        <pc:spChg chg="add mod">
          <ac:chgData name="Vinay  Middha" userId="e60a892f-ac3e-4db9-b8e0-a7a08119fbbb" providerId="ADAL" clId="{CCA2E46A-61DD-4313-B3F1-922A2E0FED4E}" dt="2023-06-27T01:30:02.038" v="2496" actId="20577"/>
          <ac:spMkLst>
            <pc:docMk/>
            <pc:sldMk cId="110520936" sldId="2142533037"/>
            <ac:spMk id="12" creationId="{00537889-3018-FC3C-E841-89A63B9C94F8}"/>
          </ac:spMkLst>
        </pc:spChg>
      </pc:sldChg>
      <pc:sldChg chg="addSp delSp modSp new mod">
        <pc:chgData name="Vinay  Middha" userId="e60a892f-ac3e-4db9-b8e0-a7a08119fbbb" providerId="ADAL" clId="{CCA2E46A-61DD-4313-B3F1-922A2E0FED4E}" dt="2023-06-27T01:35:12.093" v="2515" actId="1076"/>
        <pc:sldMkLst>
          <pc:docMk/>
          <pc:sldMk cId="3442007874" sldId="2142533038"/>
        </pc:sldMkLst>
        <pc:spChg chg="mod">
          <ac:chgData name="Vinay  Middha" userId="e60a892f-ac3e-4db9-b8e0-a7a08119fbbb" providerId="ADAL" clId="{CCA2E46A-61DD-4313-B3F1-922A2E0FED4E}" dt="2023-06-27T01:31:10.117" v="2500"/>
          <ac:spMkLst>
            <pc:docMk/>
            <pc:sldMk cId="3442007874" sldId="2142533038"/>
            <ac:spMk id="2" creationId="{E174082A-D3E9-82D2-D37B-1FB01698DB5C}"/>
          </ac:spMkLst>
        </pc:spChg>
        <pc:spChg chg="add mod">
          <ac:chgData name="Vinay  Middha" userId="e60a892f-ac3e-4db9-b8e0-a7a08119fbbb" providerId="ADAL" clId="{CCA2E46A-61DD-4313-B3F1-922A2E0FED4E}" dt="2023-06-27T01:31:20.081" v="2506" actId="14100"/>
          <ac:spMkLst>
            <pc:docMk/>
            <pc:sldMk cId="3442007874" sldId="2142533038"/>
            <ac:spMk id="5" creationId="{66A553C3-BC07-8A9B-698E-3F5EDD17BE15}"/>
          </ac:spMkLst>
        </pc:spChg>
        <pc:spChg chg="add del">
          <ac:chgData name="Vinay  Middha" userId="e60a892f-ac3e-4db9-b8e0-a7a08119fbbb" providerId="ADAL" clId="{CCA2E46A-61DD-4313-B3F1-922A2E0FED4E}" dt="2023-06-27T01:34:39.890" v="2508" actId="478"/>
          <ac:spMkLst>
            <pc:docMk/>
            <pc:sldMk cId="3442007874" sldId="2142533038"/>
            <ac:spMk id="6" creationId="{DB9013EB-5EBD-6A38-6850-0FC3C19547D9}"/>
          </ac:spMkLst>
        </pc:spChg>
        <pc:picChg chg="add mod">
          <ac:chgData name="Vinay  Middha" userId="e60a892f-ac3e-4db9-b8e0-a7a08119fbbb" providerId="ADAL" clId="{CCA2E46A-61DD-4313-B3F1-922A2E0FED4E}" dt="2023-06-27T01:35:12.093" v="2515" actId="1076"/>
          <ac:picMkLst>
            <pc:docMk/>
            <pc:sldMk cId="3442007874" sldId="2142533038"/>
            <ac:picMk id="8" creationId="{C77C7DF4-8B58-89AE-F8A9-72E15675004F}"/>
          </ac:picMkLst>
        </pc:picChg>
      </pc:sldChg>
      <pc:sldChg chg="addSp delSp modSp new mod">
        <pc:chgData name="Vinay  Middha" userId="e60a892f-ac3e-4db9-b8e0-a7a08119fbbb" providerId="ADAL" clId="{CCA2E46A-61DD-4313-B3F1-922A2E0FED4E}" dt="2023-06-27T17:00:12.602" v="3068" actId="20577"/>
        <pc:sldMkLst>
          <pc:docMk/>
          <pc:sldMk cId="93904231" sldId="2142533039"/>
        </pc:sldMkLst>
        <pc:spChg chg="del mod">
          <ac:chgData name="Vinay  Middha" userId="e60a892f-ac3e-4db9-b8e0-a7a08119fbbb" providerId="ADAL" clId="{CCA2E46A-61DD-4313-B3F1-922A2E0FED4E}" dt="2023-06-27T02:57:33.704" v="2686" actId="478"/>
          <ac:spMkLst>
            <pc:docMk/>
            <pc:sldMk cId="93904231" sldId="2142533039"/>
            <ac:spMk id="2" creationId="{BCD49AE5-DB56-DF24-30DB-FFA4946FDA82}"/>
          </ac:spMkLst>
        </pc:spChg>
        <pc:spChg chg="add del">
          <ac:chgData name="Vinay  Middha" userId="e60a892f-ac3e-4db9-b8e0-a7a08119fbbb" providerId="ADAL" clId="{CCA2E46A-61DD-4313-B3F1-922A2E0FED4E}" dt="2023-06-27T01:34:45.369" v="2511" actId="478"/>
          <ac:spMkLst>
            <pc:docMk/>
            <pc:sldMk cId="93904231" sldId="2142533039"/>
            <ac:spMk id="4" creationId="{A02202B6-2609-078F-8629-FFB6AE22F373}"/>
          </ac:spMkLst>
        </pc:spChg>
        <pc:spChg chg="add del">
          <ac:chgData name="Vinay  Middha" userId="e60a892f-ac3e-4db9-b8e0-a7a08119fbbb" providerId="ADAL" clId="{CCA2E46A-61DD-4313-B3F1-922A2E0FED4E}" dt="2023-06-27T01:34:54.451" v="2513" actId="478"/>
          <ac:spMkLst>
            <pc:docMk/>
            <pc:sldMk cId="93904231" sldId="2142533039"/>
            <ac:spMk id="5" creationId="{D875B569-8CAD-8642-2632-4454CA623447}"/>
          </ac:spMkLst>
        </pc:spChg>
        <pc:spChg chg="add del mod">
          <ac:chgData name="Vinay  Middha" userId="e60a892f-ac3e-4db9-b8e0-a7a08119fbbb" providerId="ADAL" clId="{CCA2E46A-61DD-4313-B3F1-922A2E0FED4E}" dt="2023-06-27T02:56:21.428" v="2662" actId="478"/>
          <ac:spMkLst>
            <pc:docMk/>
            <pc:sldMk cId="93904231" sldId="2142533039"/>
            <ac:spMk id="7" creationId="{1A7141F1-4781-5FFC-98B8-C2DDAB8404C6}"/>
          </ac:spMkLst>
        </pc:spChg>
        <pc:spChg chg="add mod">
          <ac:chgData name="Vinay  Middha" userId="e60a892f-ac3e-4db9-b8e0-a7a08119fbbb" providerId="ADAL" clId="{CCA2E46A-61DD-4313-B3F1-922A2E0FED4E}" dt="2023-06-27T02:57:10.878" v="2684" actId="404"/>
          <ac:spMkLst>
            <pc:docMk/>
            <pc:sldMk cId="93904231" sldId="2142533039"/>
            <ac:spMk id="9" creationId="{AF975687-41B4-B87D-53CC-978998BDBE9B}"/>
          </ac:spMkLst>
        </pc:spChg>
        <pc:spChg chg="add del">
          <ac:chgData name="Vinay  Middha" userId="e60a892f-ac3e-4db9-b8e0-a7a08119fbbb" providerId="ADAL" clId="{CCA2E46A-61DD-4313-B3F1-922A2E0FED4E}" dt="2023-06-27T02:57:33.704" v="2686" actId="478"/>
          <ac:spMkLst>
            <pc:docMk/>
            <pc:sldMk cId="93904231" sldId="2142533039"/>
            <ac:spMk id="10" creationId="{C9A6089B-BE83-06EB-6E8B-ABDA2C0486C3}"/>
          </ac:spMkLst>
        </pc:spChg>
        <pc:spChg chg="add mod">
          <ac:chgData name="Vinay  Middha" userId="e60a892f-ac3e-4db9-b8e0-a7a08119fbbb" providerId="ADAL" clId="{CCA2E46A-61DD-4313-B3F1-922A2E0FED4E}" dt="2023-06-27T17:00:12.602" v="3068" actId="20577"/>
          <ac:spMkLst>
            <pc:docMk/>
            <pc:sldMk cId="93904231" sldId="2142533039"/>
            <ac:spMk id="11" creationId="{9D29D03C-03D2-A9E0-935F-19870D31BF6F}"/>
          </ac:spMkLst>
        </pc:spChg>
        <pc:picChg chg="add mod">
          <ac:chgData name="Vinay  Middha" userId="e60a892f-ac3e-4db9-b8e0-a7a08119fbbb" providerId="ADAL" clId="{CCA2E46A-61DD-4313-B3F1-922A2E0FED4E}" dt="2023-06-27T02:57:58.270" v="2688" actId="1076"/>
          <ac:picMkLst>
            <pc:docMk/>
            <pc:sldMk cId="93904231" sldId="2142533039"/>
            <ac:picMk id="13" creationId="{E56E7661-C818-ADE6-834C-6D930654D3F2}"/>
          </ac:picMkLst>
        </pc:picChg>
      </pc:sldChg>
      <pc:sldChg chg="addSp modSp new mod">
        <pc:chgData name="Vinay  Middha" userId="e60a892f-ac3e-4db9-b8e0-a7a08119fbbb" providerId="ADAL" clId="{CCA2E46A-61DD-4313-B3F1-922A2E0FED4E}" dt="2023-06-27T03:03:05.220" v="2759" actId="1076"/>
        <pc:sldMkLst>
          <pc:docMk/>
          <pc:sldMk cId="1076453238" sldId="2142533040"/>
        </pc:sldMkLst>
        <pc:spChg chg="mod">
          <ac:chgData name="Vinay  Middha" userId="e60a892f-ac3e-4db9-b8e0-a7a08119fbbb" providerId="ADAL" clId="{CCA2E46A-61DD-4313-B3F1-922A2E0FED4E}" dt="2023-06-27T01:39:33.478" v="2633" actId="20577"/>
          <ac:spMkLst>
            <pc:docMk/>
            <pc:sldMk cId="1076453238" sldId="2142533040"/>
            <ac:spMk id="2" creationId="{97E6AC01-7FA2-F859-58F8-5EEA3675DB6B}"/>
          </ac:spMkLst>
        </pc:spChg>
        <pc:spChg chg="add mod">
          <ac:chgData name="Vinay  Middha" userId="e60a892f-ac3e-4db9-b8e0-a7a08119fbbb" providerId="ADAL" clId="{CCA2E46A-61DD-4313-B3F1-922A2E0FED4E}" dt="2023-06-27T02:59:35.400" v="2700" actId="15"/>
          <ac:spMkLst>
            <pc:docMk/>
            <pc:sldMk cId="1076453238" sldId="2142533040"/>
            <ac:spMk id="5" creationId="{4B5E68FC-C107-FD88-9B05-F8B335764CC7}"/>
          </ac:spMkLst>
        </pc:spChg>
        <pc:spChg chg="add mod">
          <ac:chgData name="Vinay  Middha" userId="e60a892f-ac3e-4db9-b8e0-a7a08119fbbb" providerId="ADAL" clId="{CCA2E46A-61DD-4313-B3F1-922A2E0FED4E}" dt="2023-06-27T03:03:00.242" v="2758" actId="1076"/>
          <ac:spMkLst>
            <pc:docMk/>
            <pc:sldMk cId="1076453238" sldId="2142533040"/>
            <ac:spMk id="10" creationId="{FCC578A1-299D-06BF-78DD-DEFE00DFB2F1}"/>
          </ac:spMkLst>
        </pc:spChg>
        <pc:spChg chg="add mod">
          <ac:chgData name="Vinay  Middha" userId="e60a892f-ac3e-4db9-b8e0-a7a08119fbbb" providerId="ADAL" clId="{CCA2E46A-61DD-4313-B3F1-922A2E0FED4E}" dt="2023-06-27T03:03:05.220" v="2759" actId="1076"/>
          <ac:spMkLst>
            <pc:docMk/>
            <pc:sldMk cId="1076453238" sldId="2142533040"/>
            <ac:spMk id="11" creationId="{7D3EDC29-59D6-408D-3C74-8F9FF54CCB37}"/>
          </ac:spMkLst>
        </pc:spChg>
        <pc:spChg chg="add mod">
          <ac:chgData name="Vinay  Middha" userId="e60a892f-ac3e-4db9-b8e0-a7a08119fbbb" providerId="ADAL" clId="{CCA2E46A-61DD-4313-B3F1-922A2E0FED4E}" dt="2023-06-27T03:02:47.593" v="2755" actId="5793"/>
          <ac:spMkLst>
            <pc:docMk/>
            <pc:sldMk cId="1076453238" sldId="2142533040"/>
            <ac:spMk id="13" creationId="{F3D899F6-99CA-552C-D8A9-D01A155200BD}"/>
          </ac:spMkLst>
        </pc:spChg>
        <pc:picChg chg="add mod">
          <ac:chgData name="Vinay  Middha" userId="e60a892f-ac3e-4db9-b8e0-a7a08119fbbb" providerId="ADAL" clId="{CCA2E46A-61DD-4313-B3F1-922A2E0FED4E}" dt="2023-06-27T03:02:52.686" v="2756" actId="1076"/>
          <ac:picMkLst>
            <pc:docMk/>
            <pc:sldMk cId="1076453238" sldId="2142533040"/>
            <ac:picMk id="7" creationId="{D18CDBBB-F643-4454-69B5-A732BEBE1E69}"/>
          </ac:picMkLst>
        </pc:picChg>
        <pc:picChg chg="add mod">
          <ac:chgData name="Vinay  Middha" userId="e60a892f-ac3e-4db9-b8e0-a7a08119fbbb" providerId="ADAL" clId="{CCA2E46A-61DD-4313-B3F1-922A2E0FED4E}" dt="2023-06-27T03:02:55.283" v="2757" actId="1076"/>
          <ac:picMkLst>
            <pc:docMk/>
            <pc:sldMk cId="1076453238" sldId="2142533040"/>
            <ac:picMk id="9" creationId="{5297B022-9236-A247-D804-3F5C6FE504FA}"/>
          </ac:picMkLst>
        </pc:picChg>
      </pc:sldChg>
      <pc:sldChg chg="addSp modSp new mod">
        <pc:chgData name="Vinay  Middha" userId="e60a892f-ac3e-4db9-b8e0-a7a08119fbbb" providerId="ADAL" clId="{CCA2E46A-61DD-4313-B3F1-922A2E0FED4E}" dt="2023-06-27T03:05:47.916" v="2778" actId="5793"/>
        <pc:sldMkLst>
          <pc:docMk/>
          <pc:sldMk cId="2086862482" sldId="2142533041"/>
        </pc:sldMkLst>
        <pc:spChg chg="mod">
          <ac:chgData name="Vinay  Middha" userId="e60a892f-ac3e-4db9-b8e0-a7a08119fbbb" providerId="ADAL" clId="{CCA2E46A-61DD-4313-B3F1-922A2E0FED4E}" dt="2023-06-27T01:39:44.825" v="2659" actId="20577"/>
          <ac:spMkLst>
            <pc:docMk/>
            <pc:sldMk cId="2086862482" sldId="2142533041"/>
            <ac:spMk id="2" creationId="{00631681-0B34-0967-517C-5DBCE852F3B7}"/>
          </ac:spMkLst>
        </pc:spChg>
        <pc:spChg chg="add mod">
          <ac:chgData name="Vinay  Middha" userId="e60a892f-ac3e-4db9-b8e0-a7a08119fbbb" providerId="ADAL" clId="{CCA2E46A-61DD-4313-B3F1-922A2E0FED4E}" dt="2023-06-27T03:04:48.851" v="2762" actId="14100"/>
          <ac:spMkLst>
            <pc:docMk/>
            <pc:sldMk cId="2086862482" sldId="2142533041"/>
            <ac:spMk id="5" creationId="{4E5B4F6A-7C5A-90C1-BDF8-C54F0052E68F}"/>
          </ac:spMkLst>
        </pc:spChg>
        <pc:spChg chg="add mod">
          <ac:chgData name="Vinay  Middha" userId="e60a892f-ac3e-4db9-b8e0-a7a08119fbbb" providerId="ADAL" clId="{CCA2E46A-61DD-4313-B3F1-922A2E0FED4E}" dt="2023-06-27T03:05:06.357" v="2766" actId="20577"/>
          <ac:spMkLst>
            <pc:docMk/>
            <pc:sldMk cId="2086862482" sldId="2142533041"/>
            <ac:spMk id="7" creationId="{5D509110-5DF1-1256-D202-B8F4B31B3202}"/>
          </ac:spMkLst>
        </pc:spChg>
        <pc:spChg chg="add mod">
          <ac:chgData name="Vinay  Middha" userId="e60a892f-ac3e-4db9-b8e0-a7a08119fbbb" providerId="ADAL" clId="{CCA2E46A-61DD-4313-B3F1-922A2E0FED4E}" dt="2023-06-27T03:05:47.916" v="2778" actId="5793"/>
          <ac:spMkLst>
            <pc:docMk/>
            <pc:sldMk cId="2086862482" sldId="2142533041"/>
            <ac:spMk id="9" creationId="{DE674DE8-876C-F91E-69AC-4619526C239E}"/>
          </ac:spMkLst>
        </pc:spChg>
      </pc:sldChg>
      <pc:sldChg chg="addSp modSp new mod">
        <pc:chgData name="Vinay  Middha" userId="e60a892f-ac3e-4db9-b8e0-a7a08119fbbb" providerId="ADAL" clId="{CCA2E46A-61DD-4313-B3F1-922A2E0FED4E}" dt="2023-06-27T03:08:54.477" v="2804" actId="12"/>
        <pc:sldMkLst>
          <pc:docMk/>
          <pc:sldMk cId="315979592" sldId="2142533042"/>
        </pc:sldMkLst>
        <pc:spChg chg="mod">
          <ac:chgData name="Vinay  Middha" userId="e60a892f-ac3e-4db9-b8e0-a7a08119fbbb" providerId="ADAL" clId="{CCA2E46A-61DD-4313-B3F1-922A2E0FED4E}" dt="2023-06-27T03:06:35.234" v="2780"/>
          <ac:spMkLst>
            <pc:docMk/>
            <pc:sldMk cId="315979592" sldId="2142533042"/>
            <ac:spMk id="2" creationId="{D5A3789C-FC92-1AEC-BD6B-ED9AAEB9ABD2}"/>
          </ac:spMkLst>
        </pc:spChg>
        <pc:spChg chg="add mod">
          <ac:chgData name="Vinay  Middha" userId="e60a892f-ac3e-4db9-b8e0-a7a08119fbbb" providerId="ADAL" clId="{CCA2E46A-61DD-4313-B3F1-922A2E0FED4E}" dt="2023-06-27T03:08:54.477" v="2804" actId="12"/>
          <ac:spMkLst>
            <pc:docMk/>
            <pc:sldMk cId="315979592" sldId="2142533042"/>
            <ac:spMk id="6" creationId="{A70FEE3A-D11B-E7A9-C755-A83AEF508E63}"/>
          </ac:spMkLst>
        </pc:spChg>
        <pc:picChg chg="add mod">
          <ac:chgData name="Vinay  Middha" userId="e60a892f-ac3e-4db9-b8e0-a7a08119fbbb" providerId="ADAL" clId="{CCA2E46A-61DD-4313-B3F1-922A2E0FED4E}" dt="2023-06-27T03:07:45.903" v="2784" actId="1076"/>
          <ac:picMkLst>
            <pc:docMk/>
            <pc:sldMk cId="315979592" sldId="2142533042"/>
            <ac:picMk id="5" creationId="{1AA86D7F-4748-96FE-3BCE-2A57EEB7D2EB}"/>
          </ac:picMkLst>
        </pc:picChg>
      </pc:sldChg>
      <pc:sldChg chg="modSp add mod ord">
        <pc:chgData name="Vinay  Middha" userId="e60a892f-ac3e-4db9-b8e0-a7a08119fbbb" providerId="ADAL" clId="{CCA2E46A-61DD-4313-B3F1-922A2E0FED4E}" dt="2023-06-27T03:17:18.763" v="2850"/>
        <pc:sldMkLst>
          <pc:docMk/>
          <pc:sldMk cId="768813510" sldId="2142533043"/>
        </pc:sldMkLst>
        <pc:spChg chg="mod">
          <ac:chgData name="Vinay  Middha" userId="e60a892f-ac3e-4db9-b8e0-a7a08119fbbb" providerId="ADAL" clId="{CCA2E46A-61DD-4313-B3F1-922A2E0FED4E}" dt="2023-06-27T03:17:09.587" v="2848" actId="207"/>
          <ac:spMkLst>
            <pc:docMk/>
            <pc:sldMk cId="768813510" sldId="2142533043"/>
            <ac:spMk id="13" creationId="{5FE809AF-2EC6-AC51-8F92-468C56F148F2}"/>
          </ac:spMkLst>
        </pc:spChg>
      </pc:sldChg>
      <pc:sldChg chg="addSp delSp modSp new del mod">
        <pc:chgData name="Vinay  Middha" userId="e60a892f-ac3e-4db9-b8e0-a7a08119fbbb" providerId="ADAL" clId="{CCA2E46A-61DD-4313-B3F1-922A2E0FED4E}" dt="2023-06-27T03:11:57.914" v="2805" actId="2696"/>
        <pc:sldMkLst>
          <pc:docMk/>
          <pc:sldMk cId="2013186517" sldId="2142533043"/>
        </pc:sldMkLst>
        <pc:spChg chg="add del mod">
          <ac:chgData name="Vinay  Middha" userId="e60a892f-ac3e-4db9-b8e0-a7a08119fbbb" providerId="ADAL" clId="{CCA2E46A-61DD-4313-B3F1-922A2E0FED4E}" dt="2023-06-27T03:08:08.262" v="2791" actId="21"/>
          <ac:spMkLst>
            <pc:docMk/>
            <pc:sldMk cId="2013186517" sldId="2142533043"/>
            <ac:spMk id="5" creationId="{0C79D1FF-3FA6-A0D0-AF90-EFF68FD4C50B}"/>
          </ac:spMkLst>
        </pc:spChg>
      </pc:sldChg>
      <pc:sldChg chg="add del">
        <pc:chgData name="Vinay  Middha" userId="e60a892f-ac3e-4db9-b8e0-a7a08119fbbb" providerId="ADAL" clId="{CCA2E46A-61DD-4313-B3F1-922A2E0FED4E}" dt="2023-06-27T03:15:48.032" v="2839"/>
        <pc:sldMkLst>
          <pc:docMk/>
          <pc:sldMk cId="3460532105" sldId="2142533043"/>
        </pc:sldMkLst>
      </pc:sldChg>
      <pc:sldChg chg="addSp delSp modSp add mod ord">
        <pc:chgData name="Vinay  Middha" userId="e60a892f-ac3e-4db9-b8e0-a7a08119fbbb" providerId="ADAL" clId="{CCA2E46A-61DD-4313-B3F1-922A2E0FED4E}" dt="2023-06-27T03:19:24.298" v="2869" actId="5793"/>
        <pc:sldMkLst>
          <pc:docMk/>
          <pc:sldMk cId="156553974" sldId="2142533044"/>
        </pc:sldMkLst>
        <pc:spChg chg="add mod">
          <ac:chgData name="Vinay  Middha" userId="e60a892f-ac3e-4db9-b8e0-a7a08119fbbb" providerId="ADAL" clId="{CCA2E46A-61DD-4313-B3F1-922A2E0FED4E}" dt="2023-06-27T03:19:24.298" v="2869" actId="5793"/>
          <ac:spMkLst>
            <pc:docMk/>
            <pc:sldMk cId="156553974" sldId="2142533044"/>
            <ac:spMk id="4" creationId="{488B81E0-E85F-DCAA-9225-3630939C42E3}"/>
          </ac:spMkLst>
        </pc:spChg>
        <pc:spChg chg="mod">
          <ac:chgData name="Vinay  Middha" userId="e60a892f-ac3e-4db9-b8e0-a7a08119fbbb" providerId="ADAL" clId="{CCA2E46A-61DD-4313-B3F1-922A2E0FED4E}" dt="2023-06-27T03:17:48.910" v="2856"/>
          <ac:spMkLst>
            <pc:docMk/>
            <pc:sldMk cId="156553974" sldId="2142533044"/>
            <ac:spMk id="12295" creationId="{1624B966-14C4-602D-8BD2-4668F4943D76}"/>
          </ac:spMkLst>
        </pc:spChg>
        <pc:picChg chg="del">
          <ac:chgData name="Vinay  Middha" userId="e60a892f-ac3e-4db9-b8e0-a7a08119fbbb" providerId="ADAL" clId="{CCA2E46A-61DD-4313-B3F1-922A2E0FED4E}" dt="2023-06-27T03:17:50.219" v="2857" actId="478"/>
          <ac:picMkLst>
            <pc:docMk/>
            <pc:sldMk cId="156553974" sldId="2142533044"/>
            <ac:picMk id="12290" creationId="{78EA5F97-F813-1A22-F671-CFEE9A6D0286}"/>
          </ac:picMkLst>
        </pc:picChg>
      </pc:sldChg>
      <pc:sldChg chg="addSp modSp new mod">
        <pc:chgData name="Vinay  Middha" userId="e60a892f-ac3e-4db9-b8e0-a7a08119fbbb" providerId="ADAL" clId="{CCA2E46A-61DD-4313-B3F1-922A2E0FED4E}" dt="2023-06-27T03:20:59.418" v="2899" actId="1076"/>
        <pc:sldMkLst>
          <pc:docMk/>
          <pc:sldMk cId="2697815678" sldId="2142533045"/>
        </pc:sldMkLst>
        <pc:spChg chg="mod">
          <ac:chgData name="Vinay  Middha" userId="e60a892f-ac3e-4db9-b8e0-a7a08119fbbb" providerId="ADAL" clId="{CCA2E46A-61DD-4313-B3F1-922A2E0FED4E}" dt="2023-06-27T03:19:36.950" v="2886" actId="20577"/>
          <ac:spMkLst>
            <pc:docMk/>
            <pc:sldMk cId="2697815678" sldId="2142533045"/>
            <ac:spMk id="2" creationId="{FA3ECB31-1241-A508-667D-9FF46DE21FED}"/>
          </ac:spMkLst>
        </pc:spChg>
        <pc:picChg chg="add mod">
          <ac:chgData name="Vinay  Middha" userId="e60a892f-ac3e-4db9-b8e0-a7a08119fbbb" providerId="ADAL" clId="{CCA2E46A-61DD-4313-B3F1-922A2E0FED4E}" dt="2023-06-27T03:20:59.418" v="2899" actId="1076"/>
          <ac:picMkLst>
            <pc:docMk/>
            <pc:sldMk cId="2697815678" sldId="2142533045"/>
            <ac:picMk id="5" creationId="{8D6E5506-6862-420F-2BAF-1633E24DC2D9}"/>
          </ac:picMkLst>
        </pc:picChg>
        <pc:picChg chg="add mod">
          <ac:chgData name="Vinay  Middha" userId="e60a892f-ac3e-4db9-b8e0-a7a08119fbbb" providerId="ADAL" clId="{CCA2E46A-61DD-4313-B3F1-922A2E0FED4E}" dt="2023-06-27T03:20:26.634" v="2892" actId="1076"/>
          <ac:picMkLst>
            <pc:docMk/>
            <pc:sldMk cId="2697815678" sldId="2142533045"/>
            <ac:picMk id="17410" creationId="{3BFDFE9D-7121-7B30-749B-5F076BB1CD76}"/>
          </ac:picMkLst>
        </pc:picChg>
      </pc:sldChg>
      <pc:sldChg chg="addSp modSp new mod">
        <pc:chgData name="Vinay  Middha" userId="e60a892f-ac3e-4db9-b8e0-a7a08119fbbb" providerId="ADAL" clId="{CCA2E46A-61DD-4313-B3F1-922A2E0FED4E}" dt="2023-06-27T03:23:13.255" v="2919" actId="403"/>
        <pc:sldMkLst>
          <pc:docMk/>
          <pc:sldMk cId="2693076670" sldId="2142533046"/>
        </pc:sldMkLst>
        <pc:spChg chg="mod">
          <ac:chgData name="Vinay  Middha" userId="e60a892f-ac3e-4db9-b8e0-a7a08119fbbb" providerId="ADAL" clId="{CCA2E46A-61DD-4313-B3F1-922A2E0FED4E}" dt="2023-06-27T03:21:53.778" v="2903"/>
          <ac:spMkLst>
            <pc:docMk/>
            <pc:sldMk cId="2693076670" sldId="2142533046"/>
            <ac:spMk id="2" creationId="{7E06A335-2AE8-EF6A-0FEF-E91DC5005DF1}"/>
          </ac:spMkLst>
        </pc:spChg>
        <pc:spChg chg="add mod">
          <ac:chgData name="Vinay  Middha" userId="e60a892f-ac3e-4db9-b8e0-a7a08119fbbb" providerId="ADAL" clId="{CCA2E46A-61DD-4313-B3F1-922A2E0FED4E}" dt="2023-06-27T03:23:13.255" v="2919" actId="403"/>
          <ac:spMkLst>
            <pc:docMk/>
            <pc:sldMk cId="2693076670" sldId="2142533046"/>
            <ac:spMk id="5" creationId="{66E3F581-D654-CD8A-FB15-08C18CC77377}"/>
          </ac:spMkLst>
        </pc:spChg>
      </pc:sldChg>
      <pc:sldChg chg="addSp modSp new mod">
        <pc:chgData name="Vinay  Middha" userId="e60a892f-ac3e-4db9-b8e0-a7a08119fbbb" providerId="ADAL" clId="{CCA2E46A-61DD-4313-B3F1-922A2E0FED4E}" dt="2023-06-27T03:25:45.080" v="2965" actId="20577"/>
        <pc:sldMkLst>
          <pc:docMk/>
          <pc:sldMk cId="2781004109" sldId="2142533047"/>
        </pc:sldMkLst>
        <pc:spChg chg="mod">
          <ac:chgData name="Vinay  Middha" userId="e60a892f-ac3e-4db9-b8e0-a7a08119fbbb" providerId="ADAL" clId="{CCA2E46A-61DD-4313-B3F1-922A2E0FED4E}" dt="2023-06-27T03:23:28.175" v="2930" actId="20577"/>
          <ac:spMkLst>
            <pc:docMk/>
            <pc:sldMk cId="2781004109" sldId="2142533047"/>
            <ac:spMk id="2" creationId="{CA05084A-0829-B8A2-9431-0C26FC2BD9A2}"/>
          </ac:spMkLst>
        </pc:spChg>
        <pc:spChg chg="add mod">
          <ac:chgData name="Vinay  Middha" userId="e60a892f-ac3e-4db9-b8e0-a7a08119fbbb" providerId="ADAL" clId="{CCA2E46A-61DD-4313-B3F1-922A2E0FED4E}" dt="2023-06-27T03:24:03.004" v="2939" actId="33524"/>
          <ac:spMkLst>
            <pc:docMk/>
            <pc:sldMk cId="2781004109" sldId="2142533047"/>
            <ac:spMk id="5" creationId="{EA3E3F87-1FC4-7177-8F37-46A78661B70D}"/>
          </ac:spMkLst>
        </pc:spChg>
        <pc:spChg chg="add mod">
          <ac:chgData name="Vinay  Middha" userId="e60a892f-ac3e-4db9-b8e0-a7a08119fbbb" providerId="ADAL" clId="{CCA2E46A-61DD-4313-B3F1-922A2E0FED4E}" dt="2023-06-27T03:25:25.504" v="2951" actId="1076"/>
          <ac:spMkLst>
            <pc:docMk/>
            <pc:sldMk cId="2781004109" sldId="2142533047"/>
            <ac:spMk id="7" creationId="{199F854F-CFA6-AC0F-7E47-518DE38AED66}"/>
          </ac:spMkLst>
        </pc:spChg>
        <pc:spChg chg="add mod">
          <ac:chgData name="Vinay  Middha" userId="e60a892f-ac3e-4db9-b8e0-a7a08119fbbb" providerId="ADAL" clId="{CCA2E46A-61DD-4313-B3F1-922A2E0FED4E}" dt="2023-06-27T03:25:45.080" v="2965" actId="20577"/>
          <ac:spMkLst>
            <pc:docMk/>
            <pc:sldMk cId="2781004109" sldId="2142533047"/>
            <ac:spMk id="8" creationId="{6F847531-A004-F3A5-329D-A1548D734199}"/>
          </ac:spMkLst>
        </pc:spChg>
        <pc:picChg chg="add mod">
          <ac:chgData name="Vinay  Middha" userId="e60a892f-ac3e-4db9-b8e0-a7a08119fbbb" providerId="ADAL" clId="{CCA2E46A-61DD-4313-B3F1-922A2E0FED4E}" dt="2023-06-27T03:25:07.850" v="2945" actId="1076"/>
          <ac:picMkLst>
            <pc:docMk/>
            <pc:sldMk cId="2781004109" sldId="2142533047"/>
            <ac:picMk id="19458" creationId="{1108553B-44E5-589D-9D53-B88879D713D9}"/>
          </ac:picMkLst>
        </pc:picChg>
        <pc:picChg chg="add mod">
          <ac:chgData name="Vinay  Middha" userId="e60a892f-ac3e-4db9-b8e0-a7a08119fbbb" providerId="ADAL" clId="{CCA2E46A-61DD-4313-B3F1-922A2E0FED4E}" dt="2023-06-27T03:25:35.898" v="2956" actId="14100"/>
          <ac:picMkLst>
            <pc:docMk/>
            <pc:sldMk cId="2781004109" sldId="2142533047"/>
            <ac:picMk id="19460" creationId="{5711C1D6-1241-48E4-D1DA-78BD4B33E175}"/>
          </ac:picMkLst>
        </pc:picChg>
      </pc:sldChg>
      <pc:sldChg chg="modSp new del mod">
        <pc:chgData name="Vinay  Middha" userId="e60a892f-ac3e-4db9-b8e0-a7a08119fbbb" providerId="ADAL" clId="{CCA2E46A-61DD-4313-B3F1-922A2E0FED4E}" dt="2023-06-27T03:31:10.657" v="3054" actId="47"/>
        <pc:sldMkLst>
          <pc:docMk/>
          <pc:sldMk cId="1294510603" sldId="2142533048"/>
        </pc:sldMkLst>
        <pc:spChg chg="mod">
          <ac:chgData name="Vinay  Middha" userId="e60a892f-ac3e-4db9-b8e0-a7a08119fbbb" providerId="ADAL" clId="{CCA2E46A-61DD-4313-B3F1-922A2E0FED4E}" dt="2023-06-27T03:26:05.562" v="2982" actId="20577"/>
          <ac:spMkLst>
            <pc:docMk/>
            <pc:sldMk cId="1294510603" sldId="2142533048"/>
            <ac:spMk id="2" creationId="{FCB0BFBA-7A01-27AA-6D56-8059D59FF715}"/>
          </ac:spMkLst>
        </pc:spChg>
      </pc:sldChg>
      <pc:sldChg chg="addSp modSp new mod">
        <pc:chgData name="Vinay  Middha" userId="e60a892f-ac3e-4db9-b8e0-a7a08119fbbb" providerId="ADAL" clId="{CCA2E46A-61DD-4313-B3F1-922A2E0FED4E}" dt="2023-06-27T03:29:56.844" v="3035" actId="20577"/>
        <pc:sldMkLst>
          <pc:docMk/>
          <pc:sldMk cId="80763168" sldId="2142533049"/>
        </pc:sldMkLst>
        <pc:spChg chg="mod">
          <ac:chgData name="Vinay  Middha" userId="e60a892f-ac3e-4db9-b8e0-a7a08119fbbb" providerId="ADAL" clId="{CCA2E46A-61DD-4313-B3F1-922A2E0FED4E}" dt="2023-06-27T03:29:56.844" v="3035" actId="20577"/>
          <ac:spMkLst>
            <pc:docMk/>
            <pc:sldMk cId="80763168" sldId="2142533049"/>
            <ac:spMk id="2" creationId="{DC6FE44C-6507-6D7E-60F1-C463E5DC8706}"/>
          </ac:spMkLst>
        </pc:spChg>
        <pc:spChg chg="add mod">
          <ac:chgData name="Vinay  Middha" userId="e60a892f-ac3e-4db9-b8e0-a7a08119fbbb" providerId="ADAL" clId="{CCA2E46A-61DD-4313-B3F1-922A2E0FED4E}" dt="2023-06-27T03:27:24.960" v="3006" actId="14100"/>
          <ac:spMkLst>
            <pc:docMk/>
            <pc:sldMk cId="80763168" sldId="2142533049"/>
            <ac:spMk id="5" creationId="{213F86C8-43E3-05B1-57AD-9304C14275DB}"/>
          </ac:spMkLst>
        </pc:spChg>
        <pc:spChg chg="add mod">
          <ac:chgData name="Vinay  Middha" userId="e60a892f-ac3e-4db9-b8e0-a7a08119fbbb" providerId="ADAL" clId="{CCA2E46A-61DD-4313-B3F1-922A2E0FED4E}" dt="2023-06-27T03:27:49.464" v="3008" actId="1076"/>
          <ac:spMkLst>
            <pc:docMk/>
            <pc:sldMk cId="80763168" sldId="2142533049"/>
            <ac:spMk id="7" creationId="{D75899CF-DF31-C71B-EB5F-3702A1A1D22B}"/>
          </ac:spMkLst>
        </pc:spChg>
        <pc:spChg chg="add mod">
          <ac:chgData name="Vinay  Middha" userId="e60a892f-ac3e-4db9-b8e0-a7a08119fbbb" providerId="ADAL" clId="{CCA2E46A-61DD-4313-B3F1-922A2E0FED4E}" dt="2023-06-27T03:29:07.363" v="3019" actId="1076"/>
          <ac:spMkLst>
            <pc:docMk/>
            <pc:sldMk cId="80763168" sldId="2142533049"/>
            <ac:spMk id="9" creationId="{6F61F335-AB82-96B1-8A1D-F5ECD884FF8A}"/>
          </ac:spMkLst>
        </pc:spChg>
        <pc:picChg chg="add mod">
          <ac:chgData name="Vinay  Middha" userId="e60a892f-ac3e-4db9-b8e0-a7a08119fbbb" providerId="ADAL" clId="{CCA2E46A-61DD-4313-B3F1-922A2E0FED4E}" dt="2023-06-27T03:29:01.624" v="3018" actId="208"/>
          <ac:picMkLst>
            <pc:docMk/>
            <pc:sldMk cId="80763168" sldId="2142533049"/>
            <ac:picMk id="20482" creationId="{9657EF66-060B-611C-DEE0-0EF153E969DD}"/>
          </ac:picMkLst>
        </pc:picChg>
        <pc:picChg chg="add mod">
          <ac:chgData name="Vinay  Middha" userId="e60a892f-ac3e-4db9-b8e0-a7a08119fbbb" providerId="ADAL" clId="{CCA2E46A-61DD-4313-B3F1-922A2E0FED4E}" dt="2023-06-27T03:28:59.433" v="3017" actId="208"/>
          <ac:picMkLst>
            <pc:docMk/>
            <pc:sldMk cId="80763168" sldId="2142533049"/>
            <ac:picMk id="20484" creationId="{90D47081-7728-A052-D213-788761DF80C1}"/>
          </ac:picMkLst>
        </pc:picChg>
      </pc:sldChg>
      <pc:sldChg chg="addSp modSp new mod">
        <pc:chgData name="Vinay  Middha" userId="e60a892f-ac3e-4db9-b8e0-a7a08119fbbb" providerId="ADAL" clId="{CCA2E46A-61DD-4313-B3F1-922A2E0FED4E}" dt="2023-06-27T03:30:20.815" v="3053" actId="1076"/>
        <pc:sldMkLst>
          <pc:docMk/>
          <pc:sldMk cId="405239827" sldId="2142533050"/>
        </pc:sldMkLst>
        <pc:spChg chg="mod">
          <ac:chgData name="Vinay  Middha" userId="e60a892f-ac3e-4db9-b8e0-a7a08119fbbb" providerId="ADAL" clId="{CCA2E46A-61DD-4313-B3F1-922A2E0FED4E}" dt="2023-06-27T03:30:04.398" v="3051" actId="20577"/>
          <ac:spMkLst>
            <pc:docMk/>
            <pc:sldMk cId="405239827" sldId="2142533050"/>
            <ac:spMk id="2" creationId="{2E5CEA72-D416-DD30-DA05-49E7FC04C180}"/>
          </ac:spMkLst>
        </pc:spChg>
        <pc:spChg chg="add mod">
          <ac:chgData name="Vinay  Middha" userId="e60a892f-ac3e-4db9-b8e0-a7a08119fbbb" providerId="ADAL" clId="{CCA2E46A-61DD-4313-B3F1-922A2E0FED4E}" dt="2023-06-27T03:30:20.815" v="3053" actId="1076"/>
          <ac:spMkLst>
            <pc:docMk/>
            <pc:sldMk cId="405239827" sldId="2142533050"/>
            <ac:spMk id="5" creationId="{20036449-F476-C4F6-5B8D-043D7A9850A9}"/>
          </ac:spMkLst>
        </pc:spChg>
        <pc:picChg chg="add mod">
          <ac:chgData name="Vinay  Middha" userId="e60a892f-ac3e-4db9-b8e0-a7a08119fbbb" providerId="ADAL" clId="{CCA2E46A-61DD-4313-B3F1-922A2E0FED4E}" dt="2023-06-27T03:29:51.470" v="3028" actId="14100"/>
          <ac:picMkLst>
            <pc:docMk/>
            <pc:sldMk cId="405239827" sldId="2142533050"/>
            <ac:picMk id="21506" creationId="{6E28038C-229B-2382-5CAD-3E46C1AD883E}"/>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1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9F93363-4B1F-4C8E-A6A8-E59E73B1D5DB}"/>
              </a:ext>
            </a:extLst>
          </p:cNvPr>
          <p:cNvSpPr>
            <a:spLocks noGrp="1"/>
          </p:cNvSpPr>
          <p:nvPr>
            <p:ph type="hdr" sz="quarter"/>
          </p:nvPr>
        </p:nvSpPr>
        <p:spPr>
          <a:xfrm>
            <a:off x="0" y="0"/>
            <a:ext cx="8712200" cy="56673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79F94A02-2C6F-4C3E-B8A6-F4E320ED106D}"/>
              </a:ext>
            </a:extLst>
          </p:cNvPr>
          <p:cNvSpPr>
            <a:spLocks noGrp="1"/>
          </p:cNvSpPr>
          <p:nvPr>
            <p:ph type="dt" sz="quarter" idx="1"/>
          </p:nvPr>
        </p:nvSpPr>
        <p:spPr>
          <a:xfrm>
            <a:off x="11387138" y="0"/>
            <a:ext cx="8712200" cy="566738"/>
          </a:xfrm>
          <a:prstGeom prst="rect">
            <a:avLst/>
          </a:prstGeom>
        </p:spPr>
        <p:txBody>
          <a:bodyPr vert="horz" lIns="91440" tIns="45720" rIns="91440" bIns="45720" rtlCol="0"/>
          <a:lstStyle>
            <a:lvl1pPr algn="r">
              <a:defRPr sz="1200"/>
            </a:lvl1pPr>
          </a:lstStyle>
          <a:p>
            <a:fld id="{E053A15D-369C-476E-A4FD-27B2714E554A}" type="datetimeFigureOut">
              <a:rPr lang="en-US" smtClean="0"/>
              <a:t>6/27/2023</a:t>
            </a:fld>
            <a:endParaRPr lang="en-US" dirty="0"/>
          </a:p>
        </p:txBody>
      </p:sp>
      <p:sp>
        <p:nvSpPr>
          <p:cNvPr id="4" name="Footer Placeholder 3">
            <a:extLst>
              <a:ext uri="{FF2B5EF4-FFF2-40B4-BE49-F238E27FC236}">
                <a16:creationId xmlns:a16="http://schemas.microsoft.com/office/drawing/2014/main" id="{B4DC65AE-70C1-456E-BDCB-3BF147736CFA}"/>
              </a:ext>
            </a:extLst>
          </p:cNvPr>
          <p:cNvSpPr>
            <a:spLocks noGrp="1"/>
          </p:cNvSpPr>
          <p:nvPr>
            <p:ph type="ftr" sz="quarter" idx="2"/>
          </p:nvPr>
        </p:nvSpPr>
        <p:spPr>
          <a:xfrm>
            <a:off x="0" y="10748963"/>
            <a:ext cx="8712200" cy="56673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796D416F-24FB-46D6-8460-CBAA61BA370F}"/>
              </a:ext>
            </a:extLst>
          </p:cNvPr>
          <p:cNvSpPr>
            <a:spLocks noGrp="1"/>
          </p:cNvSpPr>
          <p:nvPr>
            <p:ph type="sldNum" sz="quarter" idx="3"/>
          </p:nvPr>
        </p:nvSpPr>
        <p:spPr>
          <a:xfrm>
            <a:off x="11387138" y="10748963"/>
            <a:ext cx="8712200" cy="566737"/>
          </a:xfrm>
          <a:prstGeom prst="rect">
            <a:avLst/>
          </a:prstGeom>
        </p:spPr>
        <p:txBody>
          <a:bodyPr vert="horz" lIns="91440" tIns="45720" rIns="91440" bIns="45720" rtlCol="0" anchor="b"/>
          <a:lstStyle>
            <a:lvl1pPr algn="r">
              <a:defRPr sz="1200"/>
            </a:lvl1pPr>
          </a:lstStyle>
          <a:p>
            <a:fld id="{FBF4DE49-BEC2-4CDB-9AEE-41A7BC71EE60}" type="slidenum">
              <a:rPr lang="en-US" smtClean="0"/>
              <a:t>‹#›</a:t>
            </a:fld>
            <a:endParaRPr lang="en-US" dirty="0"/>
          </a:p>
        </p:txBody>
      </p:sp>
    </p:spTree>
    <p:extLst>
      <p:ext uri="{BB962C8B-B14F-4D97-AF65-F5344CB8AC3E}">
        <p14:creationId xmlns:p14="http://schemas.microsoft.com/office/powerpoint/2010/main" val="58737757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8712200" cy="56673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11387138" y="0"/>
            <a:ext cx="8712200" cy="566738"/>
          </a:xfrm>
          <a:prstGeom prst="rect">
            <a:avLst/>
          </a:prstGeom>
        </p:spPr>
        <p:txBody>
          <a:bodyPr vert="horz" lIns="91440" tIns="45720" rIns="91440" bIns="45720" rtlCol="0"/>
          <a:lstStyle>
            <a:lvl1pPr algn="r">
              <a:defRPr sz="1200"/>
            </a:lvl1pPr>
          </a:lstStyle>
          <a:p>
            <a:fld id="{C7BD8B44-2349-4EE3-B0D0-553C8A2F62DF}" type="datetimeFigureOut">
              <a:rPr lang="en-US" smtClean="0"/>
              <a:t>6/27/2023</a:t>
            </a:fld>
            <a:endParaRPr lang="en-US" dirty="0"/>
          </a:p>
        </p:txBody>
      </p:sp>
      <p:sp>
        <p:nvSpPr>
          <p:cNvPr id="4" name="Slide Image Placeholder 3"/>
          <p:cNvSpPr>
            <a:spLocks noGrp="1" noRot="1" noChangeAspect="1"/>
          </p:cNvSpPr>
          <p:nvPr>
            <p:ph type="sldImg" idx="2"/>
          </p:nvPr>
        </p:nvSpPr>
        <p:spPr>
          <a:xfrm>
            <a:off x="6656388" y="1414463"/>
            <a:ext cx="6791325" cy="3819525"/>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2009775" y="5445125"/>
            <a:ext cx="16084550" cy="4456113"/>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10748963"/>
            <a:ext cx="8712200" cy="56673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11387138" y="10748963"/>
            <a:ext cx="8712200" cy="566737"/>
          </a:xfrm>
          <a:prstGeom prst="rect">
            <a:avLst/>
          </a:prstGeom>
        </p:spPr>
        <p:txBody>
          <a:bodyPr vert="horz" lIns="91440" tIns="45720" rIns="91440" bIns="45720" rtlCol="0" anchor="b"/>
          <a:lstStyle>
            <a:lvl1pPr algn="r">
              <a:defRPr sz="1200"/>
            </a:lvl1pPr>
          </a:lstStyle>
          <a:p>
            <a:fld id="{E3D9C5E5-9620-4FBC-AD03-52B8306EED06}" type="slidenum">
              <a:rPr lang="en-US" smtClean="0"/>
              <a:t>‹#›</a:t>
            </a:fld>
            <a:endParaRPr lang="en-US" dirty="0"/>
          </a:p>
        </p:txBody>
      </p:sp>
    </p:spTree>
    <p:extLst>
      <p:ext uri="{BB962C8B-B14F-4D97-AF65-F5344CB8AC3E}">
        <p14:creationId xmlns:p14="http://schemas.microsoft.com/office/powerpoint/2010/main" val="3355417413"/>
      </p:ext>
    </p:extLst>
  </p:cSld>
  <p:clrMap bg1="lt1" tx1="dk1" bg2="lt2" tx2="dk2" accent1="accent1" accent2="accent2" accent3="accent3" accent4="accent4" accent5="accent5" accent6="accent6" hlink="hlink" folHlink="folHlink"/>
  <p:notesStyle>
    <a:lvl1pPr marL="0" algn="l" defTabSz="1219110" rtl="0" eaLnBrk="1" latinLnBrk="0" hangingPunct="1">
      <a:defRPr sz="1600" kern="1200">
        <a:solidFill>
          <a:schemeClr val="tx1"/>
        </a:solidFill>
        <a:latin typeface="+mn-lt"/>
        <a:ea typeface="+mn-ea"/>
        <a:cs typeface="+mn-cs"/>
      </a:defRPr>
    </a:lvl1pPr>
    <a:lvl2pPr marL="609555" algn="l" defTabSz="1219110" rtl="0" eaLnBrk="1" latinLnBrk="0" hangingPunct="1">
      <a:defRPr sz="1600" kern="1200">
        <a:solidFill>
          <a:schemeClr val="tx1"/>
        </a:solidFill>
        <a:latin typeface="+mn-lt"/>
        <a:ea typeface="+mn-ea"/>
        <a:cs typeface="+mn-cs"/>
      </a:defRPr>
    </a:lvl2pPr>
    <a:lvl3pPr marL="1219110" algn="l" defTabSz="1219110" rtl="0" eaLnBrk="1" latinLnBrk="0" hangingPunct="1">
      <a:defRPr sz="1600" kern="1200">
        <a:solidFill>
          <a:schemeClr val="tx1"/>
        </a:solidFill>
        <a:latin typeface="+mn-lt"/>
        <a:ea typeface="+mn-ea"/>
        <a:cs typeface="+mn-cs"/>
      </a:defRPr>
    </a:lvl3pPr>
    <a:lvl4pPr marL="1828664" algn="l" defTabSz="1219110" rtl="0" eaLnBrk="1" latinLnBrk="0" hangingPunct="1">
      <a:defRPr sz="1600" kern="1200">
        <a:solidFill>
          <a:schemeClr val="tx1"/>
        </a:solidFill>
        <a:latin typeface="+mn-lt"/>
        <a:ea typeface="+mn-ea"/>
        <a:cs typeface="+mn-cs"/>
      </a:defRPr>
    </a:lvl4pPr>
    <a:lvl5pPr marL="2438218" algn="l" defTabSz="1219110" rtl="0" eaLnBrk="1" latinLnBrk="0" hangingPunct="1">
      <a:defRPr sz="1600" kern="1200">
        <a:solidFill>
          <a:schemeClr val="tx1"/>
        </a:solidFill>
        <a:latin typeface="+mn-lt"/>
        <a:ea typeface="+mn-ea"/>
        <a:cs typeface="+mn-cs"/>
      </a:defRPr>
    </a:lvl5pPr>
    <a:lvl6pPr marL="3047772" algn="l" defTabSz="1219110" rtl="0" eaLnBrk="1" latinLnBrk="0" hangingPunct="1">
      <a:defRPr sz="1600" kern="1200">
        <a:solidFill>
          <a:schemeClr val="tx1"/>
        </a:solidFill>
        <a:latin typeface="+mn-lt"/>
        <a:ea typeface="+mn-ea"/>
        <a:cs typeface="+mn-cs"/>
      </a:defRPr>
    </a:lvl6pPr>
    <a:lvl7pPr marL="3657327" algn="l" defTabSz="1219110" rtl="0" eaLnBrk="1" latinLnBrk="0" hangingPunct="1">
      <a:defRPr sz="1600" kern="1200">
        <a:solidFill>
          <a:schemeClr val="tx1"/>
        </a:solidFill>
        <a:latin typeface="+mn-lt"/>
        <a:ea typeface="+mn-ea"/>
        <a:cs typeface="+mn-cs"/>
      </a:defRPr>
    </a:lvl7pPr>
    <a:lvl8pPr marL="4266880" algn="l" defTabSz="1219110" rtl="0" eaLnBrk="1" latinLnBrk="0" hangingPunct="1">
      <a:defRPr sz="1600" kern="1200">
        <a:solidFill>
          <a:schemeClr val="tx1"/>
        </a:solidFill>
        <a:latin typeface="+mn-lt"/>
        <a:ea typeface="+mn-ea"/>
        <a:cs typeface="+mn-cs"/>
      </a:defRPr>
    </a:lvl8pPr>
    <a:lvl9pPr marL="4876435" algn="l" defTabSz="1219110" rtl="0" eaLnBrk="1" latinLnBrk="0" hangingPunct="1">
      <a:defRPr sz="16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7FBA29-C8B7-4C4E-8C81-C755665237F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EE72271-086E-4FC1-9362-D725AEF5AD6C}"/>
              </a:ext>
            </a:extLst>
          </p:cNvPr>
          <p:cNvSpPr>
            <a:spLocks noGrp="1"/>
          </p:cNvSpPr>
          <p:nvPr>
            <p:ph idx="1"/>
          </p:nvPr>
        </p:nvSpPr>
        <p:spPr>
          <a:xfrm>
            <a:off x="383146" y="1119911"/>
            <a:ext cx="11430316" cy="4350712"/>
          </a:xfrm>
        </p:spPr>
        <p:txBody>
          <a:bodyPr vert="horz" lIns="0" tIns="45720" rIns="0" bIns="45720" rtlCol="0">
            <a:normAutofit/>
          </a:bodyPr>
          <a:lstStyle>
            <a:lvl1pPr>
              <a:defRPr lang="en-US" dirty="0"/>
            </a:lvl1pPr>
            <a:lvl2pPr>
              <a:defRPr lang="en-US" dirty="0"/>
            </a:lvl2pPr>
            <a:lvl3pPr>
              <a:defRPr lang="en-US" dirty="0"/>
            </a:lvl3pPr>
            <a:lvl4pPr>
              <a:defRPr lang="en-US" dirty="0"/>
            </a:lvl4pPr>
            <a:lvl5pPr>
              <a:defRPr lang="en-US" dirty="0"/>
            </a:lvl5pPr>
          </a:lstStyle>
          <a:p>
            <a:pPr marL="228584" lvl="0" indent="-228584">
              <a:buClr>
                <a:srgbClr val="F03782"/>
              </a:buClr>
            </a:pPr>
            <a:r>
              <a:rPr lang="en-US"/>
              <a:t>Click to edit Master text styles</a:t>
            </a:r>
          </a:p>
          <a:p>
            <a:pPr marL="228584" lvl="1" indent="-228584">
              <a:buClr>
                <a:srgbClr val="F03782"/>
              </a:buClr>
            </a:pPr>
            <a:r>
              <a:rPr lang="en-US"/>
              <a:t>Second level</a:t>
            </a:r>
          </a:p>
          <a:p>
            <a:pPr marL="228584" lvl="2" indent="-228584">
              <a:buClr>
                <a:srgbClr val="F03782"/>
              </a:buClr>
            </a:pPr>
            <a:r>
              <a:rPr lang="en-US"/>
              <a:t>Third level</a:t>
            </a:r>
          </a:p>
          <a:p>
            <a:pPr marL="228584" lvl="3" indent="-228584">
              <a:buClr>
                <a:srgbClr val="F03782"/>
              </a:buClr>
            </a:pPr>
            <a:r>
              <a:rPr lang="en-US"/>
              <a:t>Fourth level</a:t>
            </a:r>
          </a:p>
          <a:p>
            <a:pPr marL="228584" lvl="4" indent="-228584">
              <a:buClr>
                <a:srgbClr val="F03782"/>
              </a:buClr>
            </a:pPr>
            <a:r>
              <a:rPr lang="en-US"/>
              <a:t>Fifth level</a:t>
            </a:r>
            <a:endParaRPr lang="en-US" dirty="0"/>
          </a:p>
        </p:txBody>
      </p:sp>
      <p:sp>
        <p:nvSpPr>
          <p:cNvPr id="4" name="Footer Placeholder 3">
            <a:extLst>
              <a:ext uri="{FF2B5EF4-FFF2-40B4-BE49-F238E27FC236}">
                <a16:creationId xmlns:a16="http://schemas.microsoft.com/office/drawing/2014/main" id="{36FD4E52-5098-4AC2-91CF-F352A63268E8}"/>
              </a:ext>
            </a:extLst>
          </p:cNvPr>
          <p:cNvSpPr>
            <a:spLocks noGrp="1"/>
          </p:cNvSpPr>
          <p:nvPr>
            <p:ph type="ftr" sz="quarter" idx="10"/>
          </p:nvPr>
        </p:nvSpPr>
        <p:spPr/>
        <p:txBody>
          <a:bodyPr/>
          <a:lstStyle/>
          <a:p>
            <a:r>
              <a:rPr lang="en-US" dirty="0"/>
              <a:t>TCS Confidential</a:t>
            </a:r>
          </a:p>
        </p:txBody>
      </p:sp>
    </p:spTree>
    <p:extLst>
      <p:ext uri="{BB962C8B-B14F-4D97-AF65-F5344CB8AC3E}">
        <p14:creationId xmlns:p14="http://schemas.microsoft.com/office/powerpoint/2010/main" val="17590331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213B8F0-6A13-4C09-87E6-7C343222BC63}"/>
              </a:ext>
            </a:extLst>
          </p:cNvPr>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8" name="Text Placeholder 7">
            <a:extLst>
              <a:ext uri="{FF2B5EF4-FFF2-40B4-BE49-F238E27FC236}">
                <a16:creationId xmlns:a16="http://schemas.microsoft.com/office/drawing/2014/main" id="{CA42B828-E838-46A6-BE5A-0BCB34CA9A31}"/>
              </a:ext>
            </a:extLst>
          </p:cNvPr>
          <p:cNvSpPr>
            <a:spLocks noGrp="1"/>
          </p:cNvSpPr>
          <p:nvPr>
            <p:ph type="body" sz="quarter" idx="10"/>
          </p:nvPr>
        </p:nvSpPr>
        <p:spPr>
          <a:xfrm>
            <a:off x="382921" y="2849126"/>
            <a:ext cx="5390651" cy="345544"/>
          </a:xfrm>
        </p:spPr>
        <p:txBody>
          <a:bodyPr vert="horz" wrap="square" lIns="0" tIns="17145" rIns="0" bIns="0" rtlCol="0">
            <a:spAutoFit/>
          </a:bodyPr>
          <a:lstStyle>
            <a:lvl1pPr>
              <a:defRPr lang="en-US" dirty="0" smtClean="0"/>
            </a:lvl1pPr>
            <a:lvl2pPr marL="609585" indent="0">
              <a:buNone/>
              <a:defRPr lang="en-US" dirty="0" smtClean="0"/>
            </a:lvl2pPr>
            <a:lvl3pPr>
              <a:defRPr lang="en-US" dirty="0" smtClean="0"/>
            </a:lvl3pPr>
            <a:lvl4pPr>
              <a:defRPr lang="en-US" dirty="0" smtClean="0"/>
            </a:lvl4pPr>
            <a:lvl5pPr>
              <a:defRPr lang="en-US" dirty="0"/>
            </a:lvl5pPr>
          </a:lstStyle>
          <a:p>
            <a:pPr marL="0" lvl="0" indent="0">
              <a:buClr>
                <a:srgbClr val="808285"/>
              </a:buClr>
              <a:buFont typeface="Wingdings" panose="05000000000000000000" pitchFamily="2" charset="2"/>
              <a:buNone/>
            </a:pPr>
            <a:r>
              <a:rPr lang="en-US" dirty="0"/>
              <a:t>Click to edit Master text styles</a:t>
            </a:r>
          </a:p>
        </p:txBody>
      </p:sp>
      <p:sp>
        <p:nvSpPr>
          <p:cNvPr id="10" name="Text Placeholder 9">
            <a:extLst>
              <a:ext uri="{FF2B5EF4-FFF2-40B4-BE49-F238E27FC236}">
                <a16:creationId xmlns:a16="http://schemas.microsoft.com/office/drawing/2014/main" id="{084EFB8F-EA4A-4341-A4CD-09652A6EE590}"/>
              </a:ext>
            </a:extLst>
          </p:cNvPr>
          <p:cNvSpPr>
            <a:spLocks noGrp="1"/>
          </p:cNvSpPr>
          <p:nvPr>
            <p:ph type="body" sz="quarter" idx="11" hasCustomPrompt="1"/>
          </p:nvPr>
        </p:nvSpPr>
        <p:spPr>
          <a:xfrm>
            <a:off x="374984" y="5819827"/>
            <a:ext cx="1775480" cy="205121"/>
          </a:xfrm>
        </p:spPr>
        <p:txBody>
          <a:bodyPr vert="horz" wrap="square" lIns="0" tIns="0" rIns="0" bIns="0" rtlCol="0">
            <a:spAutoFit/>
          </a:bodyPr>
          <a:lstStyle>
            <a:lvl1pPr marL="0" indent="0">
              <a:buFont typeface="Arial" panose="020B0604020202020204" pitchFamily="34" charset="0"/>
              <a:buNone/>
              <a:defRPr lang="en-US" sz="1333" smtClean="0">
                <a:solidFill>
                  <a:schemeClr val="tx1"/>
                </a:solidFill>
              </a:defRPr>
            </a:lvl1pPr>
            <a:lvl2pPr>
              <a:defRPr lang="en-US" sz="1600" smtClean="0">
                <a:solidFill>
                  <a:schemeClr val="tx1">
                    <a:lumMod val="75000"/>
                    <a:lumOff val="25000"/>
                  </a:schemeClr>
                </a:solidFill>
              </a:defRPr>
            </a:lvl2pPr>
            <a:lvl3pPr>
              <a:defRPr lang="en-US" sz="1600" smtClean="0">
                <a:solidFill>
                  <a:schemeClr val="tx1">
                    <a:lumMod val="75000"/>
                    <a:lumOff val="25000"/>
                  </a:schemeClr>
                </a:solidFill>
              </a:defRPr>
            </a:lvl3pPr>
            <a:lvl4pPr>
              <a:defRPr lang="en-US" sz="1600" smtClean="0">
                <a:solidFill>
                  <a:schemeClr val="tx1">
                    <a:lumMod val="75000"/>
                    <a:lumOff val="25000"/>
                  </a:schemeClr>
                </a:solidFill>
              </a:defRPr>
            </a:lvl4pPr>
            <a:lvl5pPr>
              <a:defRPr lang="en-US" sz="1600">
                <a:solidFill>
                  <a:schemeClr val="tx1">
                    <a:lumMod val="75000"/>
                    <a:lumOff val="25000"/>
                  </a:schemeClr>
                </a:solidFill>
              </a:defRPr>
            </a:lvl5pPr>
          </a:lstStyle>
          <a:p>
            <a:pPr marL="228594" lvl="0" indent="-228594" defTabSz="1219110">
              <a:buClr>
                <a:srgbClr val="808285"/>
              </a:buClr>
            </a:pPr>
            <a:r>
              <a:rPr lang="en-US" dirty="0"/>
              <a:t>Date</a:t>
            </a:r>
          </a:p>
        </p:txBody>
      </p:sp>
      <p:sp>
        <p:nvSpPr>
          <p:cNvPr id="16" name="Picture Placeholder 15">
            <a:extLst>
              <a:ext uri="{FF2B5EF4-FFF2-40B4-BE49-F238E27FC236}">
                <a16:creationId xmlns:a16="http://schemas.microsoft.com/office/drawing/2014/main" id="{C9950366-8950-4BD8-A107-00F386B8B2D5}"/>
              </a:ext>
            </a:extLst>
          </p:cNvPr>
          <p:cNvSpPr>
            <a:spLocks noGrp="1"/>
          </p:cNvSpPr>
          <p:nvPr>
            <p:ph type="pic" sz="quarter" idx="12"/>
          </p:nvPr>
        </p:nvSpPr>
        <p:spPr>
          <a:xfrm>
            <a:off x="5864352" y="1806577"/>
            <a:ext cx="6327648" cy="4217459"/>
          </a:xfrm>
          <a:noFill/>
          <a:ln>
            <a:noFill/>
          </a:ln>
        </p:spPr>
        <p:txBody>
          <a:bodyPr vert="horz" wrap="square" lIns="0" tIns="17145" rIns="0" bIns="0" rtlCol="0" anchor="ctr" anchorCtr="0">
            <a:noAutofit/>
          </a:bodyPr>
          <a:lstStyle>
            <a:lvl1pPr marL="0" indent="0" algn="ctr">
              <a:buFont typeface="Arial" panose="020B0604020202020204" pitchFamily="34" charset="0"/>
              <a:buNone/>
              <a:defRPr lang="en-US" sz="4800" b="1">
                <a:solidFill>
                  <a:schemeClr val="tx1"/>
                </a:solidFill>
              </a:defRPr>
            </a:lvl1pPr>
          </a:lstStyle>
          <a:p>
            <a:pPr marL="761981" lvl="0" indent="-761981" algn="ctr">
              <a:buClr>
                <a:srgbClr val="808285"/>
              </a:buClr>
            </a:pPr>
            <a:endParaRPr lang="en-US" dirty="0"/>
          </a:p>
        </p:txBody>
      </p:sp>
    </p:spTree>
    <p:extLst>
      <p:ext uri="{BB962C8B-B14F-4D97-AF65-F5344CB8AC3E}">
        <p14:creationId xmlns:p14="http://schemas.microsoft.com/office/powerpoint/2010/main" val="36307103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213B8F0-6A13-4C09-87E6-7C343222BC63}"/>
              </a:ext>
            </a:extLst>
          </p:cNvPr>
          <p:cNvSpPr>
            <a:spLocks noGrp="1"/>
          </p:cNvSpPr>
          <p:nvPr>
            <p:ph type="title"/>
          </p:nvPr>
        </p:nvSpPr>
        <p:spPr/>
        <p:txBody>
          <a:bodyPr/>
          <a:lstStyle/>
          <a:p>
            <a:r>
              <a:rPr lang="en-US"/>
              <a:t>Click to edit Master title style</a:t>
            </a:r>
          </a:p>
        </p:txBody>
      </p:sp>
      <p:sp>
        <p:nvSpPr>
          <p:cNvPr id="8" name="Text Placeholder 7">
            <a:extLst>
              <a:ext uri="{FF2B5EF4-FFF2-40B4-BE49-F238E27FC236}">
                <a16:creationId xmlns:a16="http://schemas.microsoft.com/office/drawing/2014/main" id="{CA42B828-E838-46A6-BE5A-0BCB34CA9A31}"/>
              </a:ext>
            </a:extLst>
          </p:cNvPr>
          <p:cNvSpPr>
            <a:spLocks noGrp="1"/>
          </p:cNvSpPr>
          <p:nvPr>
            <p:ph type="body" sz="quarter" idx="10"/>
          </p:nvPr>
        </p:nvSpPr>
        <p:spPr>
          <a:xfrm>
            <a:off x="382921" y="2849126"/>
            <a:ext cx="5390651" cy="345544"/>
          </a:xfrm>
        </p:spPr>
        <p:txBody>
          <a:bodyPr vert="horz" wrap="square" lIns="0" tIns="17145" rIns="0" bIns="0" rtlCol="0">
            <a:spAutoFit/>
          </a:bodyPr>
          <a:lstStyle>
            <a:lvl1pPr>
              <a:defRPr lang="en-US" dirty="0" smtClean="0"/>
            </a:lvl1pPr>
            <a:lvl2pPr marL="609585" indent="0">
              <a:buNone/>
              <a:defRPr lang="en-US" dirty="0" smtClean="0"/>
            </a:lvl2pPr>
            <a:lvl3pPr>
              <a:defRPr lang="en-US" dirty="0" smtClean="0"/>
            </a:lvl3pPr>
            <a:lvl4pPr>
              <a:defRPr lang="en-US" dirty="0" smtClean="0"/>
            </a:lvl4pPr>
            <a:lvl5pPr>
              <a:defRPr lang="en-US" dirty="0"/>
            </a:lvl5pPr>
          </a:lstStyle>
          <a:p>
            <a:pPr marL="0" lvl="0" indent="0">
              <a:buClr>
                <a:srgbClr val="808285"/>
              </a:buClr>
              <a:buFont typeface="Wingdings" panose="05000000000000000000" pitchFamily="2" charset="2"/>
              <a:buNone/>
            </a:pPr>
            <a:r>
              <a:rPr lang="en-US" dirty="0"/>
              <a:t>Click to edit Master text styles</a:t>
            </a:r>
          </a:p>
        </p:txBody>
      </p:sp>
      <p:sp>
        <p:nvSpPr>
          <p:cNvPr id="10" name="Text Placeholder 9">
            <a:extLst>
              <a:ext uri="{FF2B5EF4-FFF2-40B4-BE49-F238E27FC236}">
                <a16:creationId xmlns:a16="http://schemas.microsoft.com/office/drawing/2014/main" id="{084EFB8F-EA4A-4341-A4CD-09652A6EE590}"/>
              </a:ext>
            </a:extLst>
          </p:cNvPr>
          <p:cNvSpPr>
            <a:spLocks noGrp="1"/>
          </p:cNvSpPr>
          <p:nvPr>
            <p:ph type="body" sz="quarter" idx="11" hasCustomPrompt="1"/>
          </p:nvPr>
        </p:nvSpPr>
        <p:spPr>
          <a:xfrm>
            <a:off x="374984" y="5819827"/>
            <a:ext cx="1775480" cy="205121"/>
          </a:xfrm>
        </p:spPr>
        <p:txBody>
          <a:bodyPr vert="horz" wrap="square" lIns="0" tIns="0" rIns="0" bIns="0" rtlCol="0">
            <a:spAutoFit/>
          </a:bodyPr>
          <a:lstStyle>
            <a:lvl1pPr marL="0" indent="0">
              <a:buFont typeface="Arial" panose="020B0604020202020204" pitchFamily="34" charset="0"/>
              <a:buNone/>
              <a:defRPr lang="en-US" sz="1333" smtClean="0">
                <a:solidFill>
                  <a:srgbClr val="F4F3F9"/>
                </a:solidFill>
              </a:defRPr>
            </a:lvl1pPr>
            <a:lvl2pPr>
              <a:defRPr lang="en-US" sz="1600" smtClean="0">
                <a:solidFill>
                  <a:schemeClr val="tx1">
                    <a:lumMod val="75000"/>
                    <a:lumOff val="25000"/>
                  </a:schemeClr>
                </a:solidFill>
              </a:defRPr>
            </a:lvl2pPr>
            <a:lvl3pPr>
              <a:defRPr lang="en-US" sz="1600" smtClean="0">
                <a:solidFill>
                  <a:schemeClr val="tx1">
                    <a:lumMod val="75000"/>
                    <a:lumOff val="25000"/>
                  </a:schemeClr>
                </a:solidFill>
              </a:defRPr>
            </a:lvl3pPr>
            <a:lvl4pPr>
              <a:defRPr lang="en-US" sz="1600" smtClean="0">
                <a:solidFill>
                  <a:schemeClr val="tx1">
                    <a:lumMod val="75000"/>
                    <a:lumOff val="25000"/>
                  </a:schemeClr>
                </a:solidFill>
              </a:defRPr>
            </a:lvl4pPr>
            <a:lvl5pPr>
              <a:defRPr lang="en-US" sz="1600">
                <a:solidFill>
                  <a:schemeClr val="tx1">
                    <a:lumMod val="75000"/>
                    <a:lumOff val="25000"/>
                  </a:schemeClr>
                </a:solidFill>
              </a:defRPr>
            </a:lvl5pPr>
          </a:lstStyle>
          <a:p>
            <a:pPr marL="228594" lvl="0" indent="-228594" defTabSz="1219110">
              <a:buClr>
                <a:srgbClr val="808285"/>
              </a:buClr>
            </a:pPr>
            <a:r>
              <a:rPr lang="en-US" dirty="0"/>
              <a:t>Date</a:t>
            </a:r>
          </a:p>
        </p:txBody>
      </p:sp>
      <p:sp>
        <p:nvSpPr>
          <p:cNvPr id="16" name="Picture Placeholder 15">
            <a:extLst>
              <a:ext uri="{FF2B5EF4-FFF2-40B4-BE49-F238E27FC236}">
                <a16:creationId xmlns:a16="http://schemas.microsoft.com/office/drawing/2014/main" id="{C9950366-8950-4BD8-A107-00F386B8B2D5}"/>
              </a:ext>
            </a:extLst>
          </p:cNvPr>
          <p:cNvSpPr>
            <a:spLocks noGrp="1"/>
          </p:cNvSpPr>
          <p:nvPr>
            <p:ph type="pic" sz="quarter" idx="12"/>
          </p:nvPr>
        </p:nvSpPr>
        <p:spPr>
          <a:xfrm>
            <a:off x="5864352" y="1806577"/>
            <a:ext cx="6327648" cy="4217459"/>
          </a:xfrm>
          <a:noFill/>
          <a:ln>
            <a:noFill/>
          </a:ln>
        </p:spPr>
        <p:txBody>
          <a:bodyPr vert="horz" wrap="square" lIns="0" tIns="17145" rIns="0" bIns="0" rtlCol="0" anchor="ctr" anchorCtr="0">
            <a:noAutofit/>
          </a:bodyPr>
          <a:lstStyle>
            <a:lvl1pPr marL="0" indent="0" algn="ctr">
              <a:buFont typeface="Arial" panose="020B0604020202020204" pitchFamily="34" charset="0"/>
              <a:buNone/>
              <a:defRPr lang="en-US" sz="4800" b="1">
                <a:solidFill>
                  <a:schemeClr val="bg1"/>
                </a:solidFill>
              </a:defRPr>
            </a:lvl1pPr>
          </a:lstStyle>
          <a:p>
            <a:pPr marL="761981" lvl="0" indent="-761981" algn="ctr">
              <a:buClr>
                <a:srgbClr val="808285"/>
              </a:buClr>
            </a:pPr>
            <a:endParaRPr lang="en-US" dirty="0"/>
          </a:p>
        </p:txBody>
      </p:sp>
    </p:spTree>
    <p:extLst>
      <p:ext uri="{BB962C8B-B14F-4D97-AF65-F5344CB8AC3E}">
        <p14:creationId xmlns:p14="http://schemas.microsoft.com/office/powerpoint/2010/main" val="11349781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213B8F0-6A13-4C09-87E6-7C343222BC63}"/>
              </a:ext>
            </a:extLst>
          </p:cNvPr>
          <p:cNvSpPr>
            <a:spLocks noGrp="1"/>
          </p:cNvSpPr>
          <p:nvPr>
            <p:ph type="title"/>
          </p:nvPr>
        </p:nvSpPr>
        <p:spPr/>
        <p:txBody>
          <a:bodyPr/>
          <a:lstStyle/>
          <a:p>
            <a:r>
              <a:rPr lang="en-US"/>
              <a:t>Click to edit Master title style</a:t>
            </a:r>
          </a:p>
        </p:txBody>
      </p:sp>
      <p:sp>
        <p:nvSpPr>
          <p:cNvPr id="8" name="Text Placeholder 7">
            <a:extLst>
              <a:ext uri="{FF2B5EF4-FFF2-40B4-BE49-F238E27FC236}">
                <a16:creationId xmlns:a16="http://schemas.microsoft.com/office/drawing/2014/main" id="{CA42B828-E838-46A6-BE5A-0BCB34CA9A31}"/>
              </a:ext>
            </a:extLst>
          </p:cNvPr>
          <p:cNvSpPr>
            <a:spLocks noGrp="1"/>
          </p:cNvSpPr>
          <p:nvPr>
            <p:ph type="body" sz="quarter" idx="10"/>
          </p:nvPr>
        </p:nvSpPr>
        <p:spPr>
          <a:xfrm>
            <a:off x="382921" y="2849126"/>
            <a:ext cx="5390651" cy="345544"/>
          </a:xfrm>
        </p:spPr>
        <p:txBody>
          <a:bodyPr vert="horz" wrap="square" lIns="0" tIns="17145" rIns="0" bIns="0" rtlCol="0">
            <a:spAutoFit/>
          </a:bodyPr>
          <a:lstStyle>
            <a:lvl1pPr>
              <a:defRPr lang="en-US" dirty="0" smtClean="0"/>
            </a:lvl1pPr>
            <a:lvl2pPr marL="609585" indent="0">
              <a:buNone/>
              <a:defRPr lang="en-US" dirty="0" smtClean="0"/>
            </a:lvl2pPr>
            <a:lvl3pPr>
              <a:defRPr lang="en-US" dirty="0" smtClean="0"/>
            </a:lvl3pPr>
            <a:lvl4pPr>
              <a:defRPr lang="en-US" dirty="0" smtClean="0"/>
            </a:lvl4pPr>
            <a:lvl5pPr>
              <a:defRPr lang="en-US" dirty="0"/>
            </a:lvl5pPr>
          </a:lstStyle>
          <a:p>
            <a:pPr marL="0" lvl="0" indent="0">
              <a:buClr>
                <a:srgbClr val="808285"/>
              </a:buClr>
              <a:buFont typeface="Wingdings" panose="05000000000000000000" pitchFamily="2" charset="2"/>
              <a:buNone/>
            </a:pPr>
            <a:r>
              <a:rPr lang="en-US" dirty="0"/>
              <a:t>Click to edit Master text styles</a:t>
            </a:r>
          </a:p>
        </p:txBody>
      </p:sp>
      <p:sp>
        <p:nvSpPr>
          <p:cNvPr id="10" name="Text Placeholder 9">
            <a:extLst>
              <a:ext uri="{FF2B5EF4-FFF2-40B4-BE49-F238E27FC236}">
                <a16:creationId xmlns:a16="http://schemas.microsoft.com/office/drawing/2014/main" id="{084EFB8F-EA4A-4341-A4CD-09652A6EE590}"/>
              </a:ext>
            </a:extLst>
          </p:cNvPr>
          <p:cNvSpPr>
            <a:spLocks noGrp="1"/>
          </p:cNvSpPr>
          <p:nvPr>
            <p:ph type="body" sz="quarter" idx="11" hasCustomPrompt="1"/>
          </p:nvPr>
        </p:nvSpPr>
        <p:spPr>
          <a:xfrm>
            <a:off x="374984" y="5819827"/>
            <a:ext cx="1775480" cy="205121"/>
          </a:xfrm>
        </p:spPr>
        <p:txBody>
          <a:bodyPr vert="horz" wrap="square" lIns="0" tIns="0" rIns="0" bIns="0" rtlCol="0">
            <a:spAutoFit/>
          </a:bodyPr>
          <a:lstStyle>
            <a:lvl1pPr marL="0" indent="0">
              <a:buFont typeface="Arial" panose="020B0604020202020204" pitchFamily="34" charset="0"/>
              <a:buNone/>
              <a:defRPr lang="en-US" sz="1333" smtClean="0">
                <a:solidFill>
                  <a:schemeClr val="tx1"/>
                </a:solidFill>
              </a:defRPr>
            </a:lvl1pPr>
            <a:lvl2pPr>
              <a:defRPr lang="en-US" sz="1600" smtClean="0">
                <a:solidFill>
                  <a:schemeClr val="tx1">
                    <a:lumMod val="75000"/>
                    <a:lumOff val="25000"/>
                  </a:schemeClr>
                </a:solidFill>
              </a:defRPr>
            </a:lvl2pPr>
            <a:lvl3pPr>
              <a:defRPr lang="en-US" sz="1600" smtClean="0">
                <a:solidFill>
                  <a:schemeClr val="tx1">
                    <a:lumMod val="75000"/>
                    <a:lumOff val="25000"/>
                  </a:schemeClr>
                </a:solidFill>
              </a:defRPr>
            </a:lvl3pPr>
            <a:lvl4pPr>
              <a:defRPr lang="en-US" sz="1600" smtClean="0">
                <a:solidFill>
                  <a:schemeClr val="tx1">
                    <a:lumMod val="75000"/>
                    <a:lumOff val="25000"/>
                  </a:schemeClr>
                </a:solidFill>
              </a:defRPr>
            </a:lvl4pPr>
            <a:lvl5pPr>
              <a:defRPr lang="en-US" sz="1600">
                <a:solidFill>
                  <a:schemeClr val="tx1">
                    <a:lumMod val="75000"/>
                    <a:lumOff val="25000"/>
                  </a:schemeClr>
                </a:solidFill>
              </a:defRPr>
            </a:lvl5pPr>
          </a:lstStyle>
          <a:p>
            <a:pPr marL="228594" lvl="0" indent="-228594" defTabSz="1219110">
              <a:buClr>
                <a:srgbClr val="808285"/>
              </a:buClr>
            </a:pPr>
            <a:r>
              <a:rPr lang="en-US" dirty="0"/>
              <a:t>Date</a:t>
            </a:r>
          </a:p>
        </p:txBody>
      </p:sp>
      <p:sp>
        <p:nvSpPr>
          <p:cNvPr id="16" name="Picture Placeholder 15">
            <a:extLst>
              <a:ext uri="{FF2B5EF4-FFF2-40B4-BE49-F238E27FC236}">
                <a16:creationId xmlns:a16="http://schemas.microsoft.com/office/drawing/2014/main" id="{C9950366-8950-4BD8-A107-00F386B8B2D5}"/>
              </a:ext>
            </a:extLst>
          </p:cNvPr>
          <p:cNvSpPr>
            <a:spLocks noGrp="1"/>
          </p:cNvSpPr>
          <p:nvPr>
            <p:ph type="pic" sz="quarter" idx="12"/>
          </p:nvPr>
        </p:nvSpPr>
        <p:spPr>
          <a:xfrm>
            <a:off x="5864352" y="1806577"/>
            <a:ext cx="6327648" cy="4217459"/>
          </a:xfrm>
          <a:noFill/>
          <a:ln>
            <a:noFill/>
          </a:ln>
        </p:spPr>
        <p:txBody>
          <a:bodyPr vert="horz" wrap="square" lIns="0" tIns="17145" rIns="0" bIns="0" rtlCol="0" anchor="ctr" anchorCtr="0">
            <a:noAutofit/>
          </a:bodyPr>
          <a:lstStyle>
            <a:lvl1pPr marL="0" indent="0" algn="ctr">
              <a:buFont typeface="Arial" panose="020B0604020202020204" pitchFamily="34" charset="0"/>
              <a:buNone/>
              <a:defRPr lang="en-US" sz="4800" b="1">
                <a:solidFill>
                  <a:schemeClr val="tx1"/>
                </a:solidFill>
              </a:defRPr>
            </a:lvl1pPr>
          </a:lstStyle>
          <a:p>
            <a:pPr marL="761981" lvl="0" indent="-761981" algn="ctr">
              <a:buClr>
                <a:srgbClr val="808285"/>
              </a:buClr>
            </a:pPr>
            <a:endParaRPr lang="en-US" dirty="0"/>
          </a:p>
        </p:txBody>
      </p:sp>
    </p:spTree>
    <p:extLst>
      <p:ext uri="{BB962C8B-B14F-4D97-AF65-F5344CB8AC3E}">
        <p14:creationId xmlns:p14="http://schemas.microsoft.com/office/powerpoint/2010/main" val="344700302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213B8F0-6A13-4C09-87E6-7C343222BC63}"/>
              </a:ext>
            </a:extLst>
          </p:cNvPr>
          <p:cNvSpPr>
            <a:spLocks noGrp="1"/>
          </p:cNvSpPr>
          <p:nvPr>
            <p:ph type="title"/>
          </p:nvPr>
        </p:nvSpPr>
        <p:spPr/>
        <p:txBody>
          <a:bodyPr/>
          <a:lstStyle/>
          <a:p>
            <a:r>
              <a:rPr lang="en-US"/>
              <a:t>Click to edit Master title style</a:t>
            </a:r>
          </a:p>
        </p:txBody>
      </p:sp>
      <p:sp>
        <p:nvSpPr>
          <p:cNvPr id="8" name="Text Placeholder 7">
            <a:extLst>
              <a:ext uri="{FF2B5EF4-FFF2-40B4-BE49-F238E27FC236}">
                <a16:creationId xmlns:a16="http://schemas.microsoft.com/office/drawing/2014/main" id="{CA42B828-E838-46A6-BE5A-0BCB34CA9A31}"/>
              </a:ext>
            </a:extLst>
          </p:cNvPr>
          <p:cNvSpPr>
            <a:spLocks noGrp="1"/>
          </p:cNvSpPr>
          <p:nvPr>
            <p:ph type="body" sz="quarter" idx="10"/>
          </p:nvPr>
        </p:nvSpPr>
        <p:spPr>
          <a:xfrm>
            <a:off x="382921" y="2849126"/>
            <a:ext cx="5390651" cy="345544"/>
          </a:xfrm>
        </p:spPr>
        <p:txBody>
          <a:bodyPr vert="horz" wrap="square" lIns="0" tIns="17145" rIns="0" bIns="0" rtlCol="0">
            <a:spAutoFit/>
          </a:bodyPr>
          <a:lstStyle>
            <a:lvl1pPr>
              <a:defRPr lang="en-US" dirty="0" smtClean="0"/>
            </a:lvl1pPr>
            <a:lvl2pPr marL="609585" indent="0">
              <a:buNone/>
              <a:defRPr lang="en-US" dirty="0" smtClean="0"/>
            </a:lvl2pPr>
            <a:lvl3pPr>
              <a:defRPr lang="en-US" dirty="0" smtClean="0"/>
            </a:lvl3pPr>
            <a:lvl4pPr>
              <a:defRPr lang="en-US" dirty="0" smtClean="0"/>
            </a:lvl4pPr>
            <a:lvl5pPr>
              <a:defRPr lang="en-US" dirty="0"/>
            </a:lvl5pPr>
          </a:lstStyle>
          <a:p>
            <a:pPr marL="0" lvl="0" indent="0">
              <a:buClr>
                <a:srgbClr val="808285"/>
              </a:buClr>
              <a:buFont typeface="Wingdings" panose="05000000000000000000" pitchFamily="2" charset="2"/>
              <a:buNone/>
            </a:pPr>
            <a:r>
              <a:rPr lang="en-US" dirty="0"/>
              <a:t>Click to edit Master text styles</a:t>
            </a:r>
          </a:p>
        </p:txBody>
      </p:sp>
      <p:sp>
        <p:nvSpPr>
          <p:cNvPr id="10" name="Text Placeholder 9">
            <a:extLst>
              <a:ext uri="{FF2B5EF4-FFF2-40B4-BE49-F238E27FC236}">
                <a16:creationId xmlns:a16="http://schemas.microsoft.com/office/drawing/2014/main" id="{084EFB8F-EA4A-4341-A4CD-09652A6EE590}"/>
              </a:ext>
            </a:extLst>
          </p:cNvPr>
          <p:cNvSpPr>
            <a:spLocks noGrp="1"/>
          </p:cNvSpPr>
          <p:nvPr>
            <p:ph type="body" sz="quarter" idx="11" hasCustomPrompt="1"/>
          </p:nvPr>
        </p:nvSpPr>
        <p:spPr>
          <a:xfrm>
            <a:off x="374984" y="5819827"/>
            <a:ext cx="1775480" cy="205121"/>
          </a:xfrm>
        </p:spPr>
        <p:txBody>
          <a:bodyPr vert="horz" wrap="square" lIns="0" tIns="0" rIns="0" bIns="0" rtlCol="0">
            <a:spAutoFit/>
          </a:bodyPr>
          <a:lstStyle>
            <a:lvl1pPr marL="0" indent="0">
              <a:buFont typeface="Arial" panose="020B0604020202020204" pitchFamily="34" charset="0"/>
              <a:buNone/>
              <a:defRPr lang="en-US" sz="1333" smtClean="0">
                <a:solidFill>
                  <a:srgbClr val="F4F3F9"/>
                </a:solidFill>
              </a:defRPr>
            </a:lvl1pPr>
            <a:lvl2pPr>
              <a:defRPr lang="en-US" sz="1600" smtClean="0">
                <a:solidFill>
                  <a:schemeClr val="tx1">
                    <a:lumMod val="75000"/>
                    <a:lumOff val="25000"/>
                  </a:schemeClr>
                </a:solidFill>
              </a:defRPr>
            </a:lvl2pPr>
            <a:lvl3pPr>
              <a:defRPr lang="en-US" sz="1600" smtClean="0">
                <a:solidFill>
                  <a:schemeClr val="tx1">
                    <a:lumMod val="75000"/>
                    <a:lumOff val="25000"/>
                  </a:schemeClr>
                </a:solidFill>
              </a:defRPr>
            </a:lvl3pPr>
            <a:lvl4pPr>
              <a:defRPr lang="en-US" sz="1600" smtClean="0">
                <a:solidFill>
                  <a:schemeClr val="tx1">
                    <a:lumMod val="75000"/>
                    <a:lumOff val="25000"/>
                  </a:schemeClr>
                </a:solidFill>
              </a:defRPr>
            </a:lvl4pPr>
            <a:lvl5pPr>
              <a:defRPr lang="en-US" sz="1600">
                <a:solidFill>
                  <a:schemeClr val="tx1">
                    <a:lumMod val="75000"/>
                    <a:lumOff val="25000"/>
                  </a:schemeClr>
                </a:solidFill>
              </a:defRPr>
            </a:lvl5pPr>
          </a:lstStyle>
          <a:p>
            <a:pPr marL="228594" lvl="0" indent="-228594" defTabSz="1219110">
              <a:buClr>
                <a:srgbClr val="808285"/>
              </a:buClr>
            </a:pPr>
            <a:r>
              <a:rPr lang="en-US" dirty="0"/>
              <a:t>Date</a:t>
            </a:r>
          </a:p>
        </p:txBody>
      </p:sp>
      <p:sp>
        <p:nvSpPr>
          <p:cNvPr id="16" name="Picture Placeholder 15">
            <a:extLst>
              <a:ext uri="{FF2B5EF4-FFF2-40B4-BE49-F238E27FC236}">
                <a16:creationId xmlns:a16="http://schemas.microsoft.com/office/drawing/2014/main" id="{C9950366-8950-4BD8-A107-00F386B8B2D5}"/>
              </a:ext>
            </a:extLst>
          </p:cNvPr>
          <p:cNvSpPr>
            <a:spLocks noGrp="1"/>
          </p:cNvSpPr>
          <p:nvPr>
            <p:ph type="pic" sz="quarter" idx="12"/>
          </p:nvPr>
        </p:nvSpPr>
        <p:spPr>
          <a:xfrm>
            <a:off x="5864352" y="1806577"/>
            <a:ext cx="6327648" cy="4217459"/>
          </a:xfrm>
          <a:noFill/>
          <a:ln>
            <a:noFill/>
          </a:ln>
        </p:spPr>
        <p:txBody>
          <a:bodyPr vert="horz" wrap="square" lIns="0" tIns="17145" rIns="0" bIns="0" rtlCol="0" anchor="ctr" anchorCtr="0">
            <a:noAutofit/>
          </a:bodyPr>
          <a:lstStyle>
            <a:lvl1pPr marL="0" indent="0" algn="ctr">
              <a:buFont typeface="Arial" panose="020B0604020202020204" pitchFamily="34" charset="0"/>
              <a:buNone/>
              <a:defRPr lang="en-US" sz="4800" b="1">
                <a:solidFill>
                  <a:schemeClr val="bg1"/>
                </a:solidFill>
              </a:defRPr>
            </a:lvl1pPr>
          </a:lstStyle>
          <a:p>
            <a:pPr marL="761981" lvl="0" indent="-761981" algn="ctr">
              <a:buClr>
                <a:srgbClr val="808285"/>
              </a:buClr>
            </a:pPr>
            <a:endParaRPr lang="en-US" dirty="0"/>
          </a:p>
        </p:txBody>
      </p:sp>
    </p:spTree>
    <p:extLst>
      <p:ext uri="{BB962C8B-B14F-4D97-AF65-F5344CB8AC3E}">
        <p14:creationId xmlns:p14="http://schemas.microsoft.com/office/powerpoint/2010/main" val="393020140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213B8F0-6A13-4C09-87E6-7C343222BC63}"/>
              </a:ext>
            </a:extLst>
          </p:cNvPr>
          <p:cNvSpPr>
            <a:spLocks noGrp="1"/>
          </p:cNvSpPr>
          <p:nvPr>
            <p:ph type="title"/>
          </p:nvPr>
        </p:nvSpPr>
        <p:spPr/>
        <p:txBody>
          <a:bodyPr/>
          <a:lstStyle/>
          <a:p>
            <a:r>
              <a:rPr lang="en-US"/>
              <a:t>Click to edit Master title style</a:t>
            </a:r>
          </a:p>
        </p:txBody>
      </p:sp>
      <p:sp>
        <p:nvSpPr>
          <p:cNvPr id="8" name="Text Placeholder 7">
            <a:extLst>
              <a:ext uri="{FF2B5EF4-FFF2-40B4-BE49-F238E27FC236}">
                <a16:creationId xmlns:a16="http://schemas.microsoft.com/office/drawing/2014/main" id="{CA42B828-E838-46A6-BE5A-0BCB34CA9A31}"/>
              </a:ext>
            </a:extLst>
          </p:cNvPr>
          <p:cNvSpPr>
            <a:spLocks noGrp="1"/>
          </p:cNvSpPr>
          <p:nvPr>
            <p:ph type="body" sz="quarter" idx="10"/>
          </p:nvPr>
        </p:nvSpPr>
        <p:spPr>
          <a:xfrm>
            <a:off x="382921" y="2849126"/>
            <a:ext cx="5390651" cy="345544"/>
          </a:xfrm>
        </p:spPr>
        <p:txBody>
          <a:bodyPr vert="horz" wrap="square" lIns="0" tIns="17145" rIns="0" bIns="0" rtlCol="0">
            <a:spAutoFit/>
          </a:bodyPr>
          <a:lstStyle>
            <a:lvl1pPr>
              <a:defRPr lang="en-US" dirty="0" smtClean="0"/>
            </a:lvl1pPr>
            <a:lvl2pPr marL="609585" indent="0">
              <a:buNone/>
              <a:defRPr lang="en-US" dirty="0" smtClean="0"/>
            </a:lvl2pPr>
            <a:lvl3pPr>
              <a:defRPr lang="en-US" dirty="0" smtClean="0"/>
            </a:lvl3pPr>
            <a:lvl4pPr>
              <a:defRPr lang="en-US" dirty="0" smtClean="0"/>
            </a:lvl4pPr>
            <a:lvl5pPr>
              <a:defRPr lang="en-US" dirty="0"/>
            </a:lvl5pPr>
          </a:lstStyle>
          <a:p>
            <a:pPr marL="0" lvl="0" indent="0">
              <a:buClr>
                <a:srgbClr val="808285"/>
              </a:buClr>
              <a:buFont typeface="Wingdings" panose="05000000000000000000" pitchFamily="2" charset="2"/>
              <a:buNone/>
            </a:pPr>
            <a:r>
              <a:rPr lang="en-US" dirty="0"/>
              <a:t>Click to edit Master text styles</a:t>
            </a:r>
          </a:p>
        </p:txBody>
      </p:sp>
      <p:sp>
        <p:nvSpPr>
          <p:cNvPr id="10" name="Text Placeholder 9">
            <a:extLst>
              <a:ext uri="{FF2B5EF4-FFF2-40B4-BE49-F238E27FC236}">
                <a16:creationId xmlns:a16="http://schemas.microsoft.com/office/drawing/2014/main" id="{084EFB8F-EA4A-4341-A4CD-09652A6EE590}"/>
              </a:ext>
            </a:extLst>
          </p:cNvPr>
          <p:cNvSpPr>
            <a:spLocks noGrp="1"/>
          </p:cNvSpPr>
          <p:nvPr>
            <p:ph type="body" sz="quarter" idx="11" hasCustomPrompt="1"/>
          </p:nvPr>
        </p:nvSpPr>
        <p:spPr>
          <a:xfrm>
            <a:off x="374984" y="5819827"/>
            <a:ext cx="1775480" cy="205121"/>
          </a:xfrm>
        </p:spPr>
        <p:txBody>
          <a:bodyPr vert="horz" wrap="square" lIns="0" tIns="0" rIns="0" bIns="0" rtlCol="0">
            <a:spAutoFit/>
          </a:bodyPr>
          <a:lstStyle>
            <a:lvl1pPr marL="0" indent="0">
              <a:buFont typeface="Arial" panose="020B0604020202020204" pitchFamily="34" charset="0"/>
              <a:buNone/>
              <a:defRPr lang="en-US" sz="1333" smtClean="0">
                <a:solidFill>
                  <a:schemeClr val="tx1"/>
                </a:solidFill>
              </a:defRPr>
            </a:lvl1pPr>
            <a:lvl2pPr>
              <a:defRPr lang="en-US" sz="1600" smtClean="0">
                <a:solidFill>
                  <a:schemeClr val="tx1">
                    <a:lumMod val="75000"/>
                    <a:lumOff val="25000"/>
                  </a:schemeClr>
                </a:solidFill>
              </a:defRPr>
            </a:lvl2pPr>
            <a:lvl3pPr>
              <a:defRPr lang="en-US" sz="1600" smtClean="0">
                <a:solidFill>
                  <a:schemeClr val="tx1">
                    <a:lumMod val="75000"/>
                    <a:lumOff val="25000"/>
                  </a:schemeClr>
                </a:solidFill>
              </a:defRPr>
            </a:lvl3pPr>
            <a:lvl4pPr>
              <a:defRPr lang="en-US" sz="1600" smtClean="0">
                <a:solidFill>
                  <a:schemeClr val="tx1">
                    <a:lumMod val="75000"/>
                    <a:lumOff val="25000"/>
                  </a:schemeClr>
                </a:solidFill>
              </a:defRPr>
            </a:lvl4pPr>
            <a:lvl5pPr>
              <a:defRPr lang="en-US" sz="1600">
                <a:solidFill>
                  <a:schemeClr val="tx1">
                    <a:lumMod val="75000"/>
                    <a:lumOff val="25000"/>
                  </a:schemeClr>
                </a:solidFill>
              </a:defRPr>
            </a:lvl5pPr>
          </a:lstStyle>
          <a:p>
            <a:pPr marL="228594" lvl="0" indent="-228594" defTabSz="1219110">
              <a:buClr>
                <a:srgbClr val="808285"/>
              </a:buClr>
            </a:pPr>
            <a:r>
              <a:rPr lang="en-US" dirty="0"/>
              <a:t>Date</a:t>
            </a:r>
          </a:p>
        </p:txBody>
      </p:sp>
      <p:sp>
        <p:nvSpPr>
          <p:cNvPr id="16" name="Picture Placeholder 15">
            <a:extLst>
              <a:ext uri="{FF2B5EF4-FFF2-40B4-BE49-F238E27FC236}">
                <a16:creationId xmlns:a16="http://schemas.microsoft.com/office/drawing/2014/main" id="{C9950366-8950-4BD8-A107-00F386B8B2D5}"/>
              </a:ext>
            </a:extLst>
          </p:cNvPr>
          <p:cNvSpPr>
            <a:spLocks noGrp="1"/>
          </p:cNvSpPr>
          <p:nvPr>
            <p:ph type="pic" sz="quarter" idx="12"/>
          </p:nvPr>
        </p:nvSpPr>
        <p:spPr>
          <a:xfrm>
            <a:off x="5864352" y="1806577"/>
            <a:ext cx="6327648" cy="4217459"/>
          </a:xfrm>
          <a:noFill/>
          <a:ln>
            <a:noFill/>
          </a:ln>
        </p:spPr>
        <p:txBody>
          <a:bodyPr vert="horz" wrap="square" lIns="0" tIns="17145" rIns="0" bIns="0" rtlCol="0" anchor="ctr" anchorCtr="0">
            <a:noAutofit/>
          </a:bodyPr>
          <a:lstStyle>
            <a:lvl1pPr marL="0" indent="0" algn="ctr">
              <a:buFont typeface="Arial" panose="020B0604020202020204" pitchFamily="34" charset="0"/>
              <a:buNone/>
              <a:defRPr lang="en-US" sz="4800" b="1">
                <a:solidFill>
                  <a:schemeClr val="tx1"/>
                </a:solidFill>
              </a:defRPr>
            </a:lvl1pPr>
          </a:lstStyle>
          <a:p>
            <a:pPr marL="761981" lvl="0" indent="-761981" algn="ctr">
              <a:buClr>
                <a:srgbClr val="808285"/>
              </a:buClr>
            </a:pPr>
            <a:endParaRPr lang="en-US" dirty="0"/>
          </a:p>
        </p:txBody>
      </p:sp>
    </p:spTree>
    <p:extLst>
      <p:ext uri="{BB962C8B-B14F-4D97-AF65-F5344CB8AC3E}">
        <p14:creationId xmlns:p14="http://schemas.microsoft.com/office/powerpoint/2010/main" val="28571874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213B8F0-6A13-4C09-87E6-7C343222BC63}"/>
              </a:ext>
            </a:extLst>
          </p:cNvPr>
          <p:cNvSpPr>
            <a:spLocks noGrp="1"/>
          </p:cNvSpPr>
          <p:nvPr>
            <p:ph type="title"/>
          </p:nvPr>
        </p:nvSpPr>
        <p:spPr/>
        <p:txBody>
          <a:bodyPr/>
          <a:lstStyle/>
          <a:p>
            <a:r>
              <a:rPr lang="en-US"/>
              <a:t>Click to edit Master title style</a:t>
            </a:r>
          </a:p>
        </p:txBody>
      </p:sp>
      <p:sp>
        <p:nvSpPr>
          <p:cNvPr id="8" name="Text Placeholder 7">
            <a:extLst>
              <a:ext uri="{FF2B5EF4-FFF2-40B4-BE49-F238E27FC236}">
                <a16:creationId xmlns:a16="http://schemas.microsoft.com/office/drawing/2014/main" id="{CA42B828-E838-46A6-BE5A-0BCB34CA9A31}"/>
              </a:ext>
            </a:extLst>
          </p:cNvPr>
          <p:cNvSpPr>
            <a:spLocks noGrp="1"/>
          </p:cNvSpPr>
          <p:nvPr>
            <p:ph type="body" sz="quarter" idx="10"/>
          </p:nvPr>
        </p:nvSpPr>
        <p:spPr>
          <a:xfrm>
            <a:off x="382921" y="2849126"/>
            <a:ext cx="5390651" cy="345544"/>
          </a:xfrm>
        </p:spPr>
        <p:txBody>
          <a:bodyPr vert="horz" wrap="square" lIns="0" tIns="17145" rIns="0" bIns="0" rtlCol="0">
            <a:spAutoFit/>
          </a:bodyPr>
          <a:lstStyle>
            <a:lvl1pPr>
              <a:defRPr lang="en-US" dirty="0" smtClean="0"/>
            </a:lvl1pPr>
            <a:lvl2pPr marL="609585" indent="0">
              <a:buNone/>
              <a:defRPr lang="en-US" dirty="0" smtClean="0"/>
            </a:lvl2pPr>
            <a:lvl3pPr>
              <a:defRPr lang="en-US" dirty="0" smtClean="0"/>
            </a:lvl3pPr>
            <a:lvl4pPr>
              <a:defRPr lang="en-US" dirty="0" smtClean="0"/>
            </a:lvl4pPr>
            <a:lvl5pPr>
              <a:defRPr lang="en-US" dirty="0"/>
            </a:lvl5pPr>
          </a:lstStyle>
          <a:p>
            <a:pPr marL="0" lvl="0" indent="0">
              <a:buClr>
                <a:srgbClr val="808285"/>
              </a:buClr>
              <a:buFont typeface="Wingdings" panose="05000000000000000000" pitchFamily="2" charset="2"/>
              <a:buNone/>
            </a:pPr>
            <a:r>
              <a:rPr lang="en-US" dirty="0"/>
              <a:t>Click to edit Master text styles</a:t>
            </a:r>
          </a:p>
        </p:txBody>
      </p:sp>
      <p:sp>
        <p:nvSpPr>
          <p:cNvPr id="10" name="Text Placeholder 9">
            <a:extLst>
              <a:ext uri="{FF2B5EF4-FFF2-40B4-BE49-F238E27FC236}">
                <a16:creationId xmlns:a16="http://schemas.microsoft.com/office/drawing/2014/main" id="{084EFB8F-EA4A-4341-A4CD-09652A6EE590}"/>
              </a:ext>
            </a:extLst>
          </p:cNvPr>
          <p:cNvSpPr>
            <a:spLocks noGrp="1"/>
          </p:cNvSpPr>
          <p:nvPr>
            <p:ph type="body" sz="quarter" idx="11" hasCustomPrompt="1"/>
          </p:nvPr>
        </p:nvSpPr>
        <p:spPr>
          <a:xfrm>
            <a:off x="374984" y="5819827"/>
            <a:ext cx="1775480" cy="205121"/>
          </a:xfrm>
        </p:spPr>
        <p:txBody>
          <a:bodyPr vert="horz" wrap="square" lIns="0" tIns="0" rIns="0" bIns="0" rtlCol="0">
            <a:spAutoFit/>
          </a:bodyPr>
          <a:lstStyle>
            <a:lvl1pPr marL="0" indent="0">
              <a:buFont typeface="Arial" panose="020B0604020202020204" pitchFamily="34" charset="0"/>
              <a:buNone/>
              <a:defRPr lang="en-US" sz="1333" smtClean="0">
                <a:solidFill>
                  <a:srgbClr val="F4F3F9"/>
                </a:solidFill>
              </a:defRPr>
            </a:lvl1pPr>
            <a:lvl2pPr>
              <a:defRPr lang="en-US" sz="1600" smtClean="0">
                <a:solidFill>
                  <a:schemeClr val="tx1">
                    <a:lumMod val="75000"/>
                    <a:lumOff val="25000"/>
                  </a:schemeClr>
                </a:solidFill>
              </a:defRPr>
            </a:lvl2pPr>
            <a:lvl3pPr>
              <a:defRPr lang="en-US" sz="1600" smtClean="0">
                <a:solidFill>
                  <a:schemeClr val="tx1">
                    <a:lumMod val="75000"/>
                    <a:lumOff val="25000"/>
                  </a:schemeClr>
                </a:solidFill>
              </a:defRPr>
            </a:lvl3pPr>
            <a:lvl4pPr>
              <a:defRPr lang="en-US" sz="1600" smtClean="0">
                <a:solidFill>
                  <a:schemeClr val="tx1">
                    <a:lumMod val="75000"/>
                    <a:lumOff val="25000"/>
                  </a:schemeClr>
                </a:solidFill>
              </a:defRPr>
            </a:lvl4pPr>
            <a:lvl5pPr>
              <a:defRPr lang="en-US" sz="1600">
                <a:solidFill>
                  <a:schemeClr val="tx1">
                    <a:lumMod val="75000"/>
                    <a:lumOff val="25000"/>
                  </a:schemeClr>
                </a:solidFill>
              </a:defRPr>
            </a:lvl5pPr>
          </a:lstStyle>
          <a:p>
            <a:pPr marL="228594" lvl="0" indent="-228594" defTabSz="1219110">
              <a:buClr>
                <a:srgbClr val="808285"/>
              </a:buClr>
            </a:pPr>
            <a:r>
              <a:rPr lang="en-US" dirty="0"/>
              <a:t>Date</a:t>
            </a:r>
          </a:p>
        </p:txBody>
      </p:sp>
      <p:sp>
        <p:nvSpPr>
          <p:cNvPr id="16" name="Picture Placeholder 15">
            <a:extLst>
              <a:ext uri="{FF2B5EF4-FFF2-40B4-BE49-F238E27FC236}">
                <a16:creationId xmlns:a16="http://schemas.microsoft.com/office/drawing/2014/main" id="{C9950366-8950-4BD8-A107-00F386B8B2D5}"/>
              </a:ext>
            </a:extLst>
          </p:cNvPr>
          <p:cNvSpPr>
            <a:spLocks noGrp="1"/>
          </p:cNvSpPr>
          <p:nvPr>
            <p:ph type="pic" sz="quarter" idx="12"/>
          </p:nvPr>
        </p:nvSpPr>
        <p:spPr>
          <a:xfrm>
            <a:off x="5864352" y="1806577"/>
            <a:ext cx="6327648" cy="4217459"/>
          </a:xfrm>
          <a:noFill/>
          <a:ln>
            <a:noFill/>
          </a:ln>
        </p:spPr>
        <p:txBody>
          <a:bodyPr vert="horz" wrap="square" lIns="0" tIns="17145" rIns="0" bIns="0" rtlCol="0" anchor="ctr" anchorCtr="0">
            <a:noAutofit/>
          </a:bodyPr>
          <a:lstStyle>
            <a:lvl1pPr marL="0" indent="0" algn="ctr">
              <a:buFont typeface="Arial" panose="020B0604020202020204" pitchFamily="34" charset="0"/>
              <a:buNone/>
              <a:defRPr lang="en-US" sz="4800" b="1">
                <a:solidFill>
                  <a:schemeClr val="bg1"/>
                </a:solidFill>
              </a:defRPr>
            </a:lvl1pPr>
          </a:lstStyle>
          <a:p>
            <a:pPr marL="761981" lvl="0" indent="-761981" algn="ctr">
              <a:buClr>
                <a:srgbClr val="808285"/>
              </a:buClr>
            </a:pPr>
            <a:endParaRPr lang="en-US" dirty="0"/>
          </a:p>
        </p:txBody>
      </p:sp>
    </p:spTree>
    <p:extLst>
      <p:ext uri="{BB962C8B-B14F-4D97-AF65-F5344CB8AC3E}">
        <p14:creationId xmlns:p14="http://schemas.microsoft.com/office/powerpoint/2010/main" val="179558201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213B8F0-6A13-4C09-87E6-7C343222BC63}"/>
              </a:ext>
            </a:extLst>
          </p:cNvPr>
          <p:cNvSpPr>
            <a:spLocks noGrp="1"/>
          </p:cNvSpPr>
          <p:nvPr>
            <p:ph type="title"/>
          </p:nvPr>
        </p:nvSpPr>
        <p:spPr/>
        <p:txBody>
          <a:bodyPr/>
          <a:lstStyle/>
          <a:p>
            <a:r>
              <a:rPr lang="en-US"/>
              <a:t>Click to edit Master title style</a:t>
            </a:r>
          </a:p>
        </p:txBody>
      </p:sp>
      <p:sp>
        <p:nvSpPr>
          <p:cNvPr id="8" name="Text Placeholder 7">
            <a:extLst>
              <a:ext uri="{FF2B5EF4-FFF2-40B4-BE49-F238E27FC236}">
                <a16:creationId xmlns:a16="http://schemas.microsoft.com/office/drawing/2014/main" id="{CA42B828-E838-46A6-BE5A-0BCB34CA9A31}"/>
              </a:ext>
            </a:extLst>
          </p:cNvPr>
          <p:cNvSpPr>
            <a:spLocks noGrp="1"/>
          </p:cNvSpPr>
          <p:nvPr>
            <p:ph type="body" sz="quarter" idx="10"/>
          </p:nvPr>
        </p:nvSpPr>
        <p:spPr>
          <a:xfrm>
            <a:off x="382921" y="2849126"/>
            <a:ext cx="5390651" cy="345544"/>
          </a:xfrm>
        </p:spPr>
        <p:txBody>
          <a:bodyPr vert="horz" wrap="square" lIns="0" tIns="17145" rIns="0" bIns="0" rtlCol="0">
            <a:spAutoFit/>
          </a:bodyPr>
          <a:lstStyle>
            <a:lvl1pPr>
              <a:defRPr lang="en-US" dirty="0" smtClean="0"/>
            </a:lvl1pPr>
            <a:lvl2pPr marL="609585" indent="0">
              <a:buNone/>
              <a:defRPr lang="en-US" dirty="0" smtClean="0"/>
            </a:lvl2pPr>
            <a:lvl3pPr>
              <a:defRPr lang="en-US" dirty="0" smtClean="0"/>
            </a:lvl3pPr>
            <a:lvl4pPr>
              <a:defRPr lang="en-US" dirty="0" smtClean="0"/>
            </a:lvl4pPr>
            <a:lvl5pPr>
              <a:defRPr lang="en-US" dirty="0"/>
            </a:lvl5pPr>
          </a:lstStyle>
          <a:p>
            <a:pPr marL="0" lvl="0" indent="0">
              <a:buClr>
                <a:srgbClr val="808285"/>
              </a:buClr>
              <a:buFont typeface="Wingdings" panose="05000000000000000000" pitchFamily="2" charset="2"/>
              <a:buNone/>
            </a:pPr>
            <a:r>
              <a:rPr lang="en-US" dirty="0"/>
              <a:t>Click to edit Master text styles</a:t>
            </a:r>
          </a:p>
        </p:txBody>
      </p:sp>
      <p:sp>
        <p:nvSpPr>
          <p:cNvPr id="10" name="Text Placeholder 9">
            <a:extLst>
              <a:ext uri="{FF2B5EF4-FFF2-40B4-BE49-F238E27FC236}">
                <a16:creationId xmlns:a16="http://schemas.microsoft.com/office/drawing/2014/main" id="{084EFB8F-EA4A-4341-A4CD-09652A6EE590}"/>
              </a:ext>
            </a:extLst>
          </p:cNvPr>
          <p:cNvSpPr>
            <a:spLocks noGrp="1"/>
          </p:cNvSpPr>
          <p:nvPr>
            <p:ph type="body" sz="quarter" idx="11" hasCustomPrompt="1"/>
          </p:nvPr>
        </p:nvSpPr>
        <p:spPr>
          <a:xfrm>
            <a:off x="374984" y="5819827"/>
            <a:ext cx="1775480" cy="205121"/>
          </a:xfrm>
        </p:spPr>
        <p:txBody>
          <a:bodyPr vert="horz" wrap="square" lIns="0" tIns="0" rIns="0" bIns="0" rtlCol="0">
            <a:spAutoFit/>
          </a:bodyPr>
          <a:lstStyle>
            <a:lvl1pPr marL="0" indent="0">
              <a:buFont typeface="Arial" panose="020B0604020202020204" pitchFamily="34" charset="0"/>
              <a:buNone/>
              <a:defRPr lang="en-US" sz="1333" smtClean="0">
                <a:solidFill>
                  <a:schemeClr val="tx1"/>
                </a:solidFill>
              </a:defRPr>
            </a:lvl1pPr>
            <a:lvl2pPr>
              <a:defRPr lang="en-US" sz="1600" smtClean="0">
                <a:solidFill>
                  <a:schemeClr val="tx1">
                    <a:lumMod val="75000"/>
                    <a:lumOff val="25000"/>
                  </a:schemeClr>
                </a:solidFill>
              </a:defRPr>
            </a:lvl2pPr>
            <a:lvl3pPr>
              <a:defRPr lang="en-US" sz="1600" smtClean="0">
                <a:solidFill>
                  <a:schemeClr val="tx1">
                    <a:lumMod val="75000"/>
                    <a:lumOff val="25000"/>
                  </a:schemeClr>
                </a:solidFill>
              </a:defRPr>
            </a:lvl3pPr>
            <a:lvl4pPr>
              <a:defRPr lang="en-US" sz="1600" smtClean="0">
                <a:solidFill>
                  <a:schemeClr val="tx1">
                    <a:lumMod val="75000"/>
                    <a:lumOff val="25000"/>
                  </a:schemeClr>
                </a:solidFill>
              </a:defRPr>
            </a:lvl4pPr>
            <a:lvl5pPr>
              <a:defRPr lang="en-US" sz="1600">
                <a:solidFill>
                  <a:schemeClr val="tx1">
                    <a:lumMod val="75000"/>
                    <a:lumOff val="25000"/>
                  </a:schemeClr>
                </a:solidFill>
              </a:defRPr>
            </a:lvl5pPr>
          </a:lstStyle>
          <a:p>
            <a:pPr marL="228594" lvl="0" indent="-228594" defTabSz="1219110">
              <a:buClr>
                <a:srgbClr val="808285"/>
              </a:buClr>
            </a:pPr>
            <a:r>
              <a:rPr lang="en-US" dirty="0"/>
              <a:t>Date</a:t>
            </a:r>
          </a:p>
        </p:txBody>
      </p:sp>
      <p:sp>
        <p:nvSpPr>
          <p:cNvPr id="16" name="Picture Placeholder 15">
            <a:extLst>
              <a:ext uri="{FF2B5EF4-FFF2-40B4-BE49-F238E27FC236}">
                <a16:creationId xmlns:a16="http://schemas.microsoft.com/office/drawing/2014/main" id="{C9950366-8950-4BD8-A107-00F386B8B2D5}"/>
              </a:ext>
            </a:extLst>
          </p:cNvPr>
          <p:cNvSpPr>
            <a:spLocks noGrp="1"/>
          </p:cNvSpPr>
          <p:nvPr>
            <p:ph type="pic" sz="quarter" idx="12"/>
          </p:nvPr>
        </p:nvSpPr>
        <p:spPr>
          <a:xfrm>
            <a:off x="5864352" y="1806577"/>
            <a:ext cx="6327648" cy="4217459"/>
          </a:xfrm>
          <a:noFill/>
          <a:ln>
            <a:noFill/>
          </a:ln>
        </p:spPr>
        <p:txBody>
          <a:bodyPr vert="horz" wrap="square" lIns="0" tIns="17145" rIns="0" bIns="0" rtlCol="0" anchor="ctr" anchorCtr="0">
            <a:noAutofit/>
          </a:bodyPr>
          <a:lstStyle>
            <a:lvl1pPr marL="0" indent="0" algn="ctr">
              <a:buFont typeface="Arial" panose="020B0604020202020204" pitchFamily="34" charset="0"/>
              <a:buNone/>
              <a:defRPr lang="en-US" sz="4800" b="1">
                <a:solidFill>
                  <a:schemeClr val="tx1"/>
                </a:solidFill>
              </a:defRPr>
            </a:lvl1pPr>
          </a:lstStyle>
          <a:p>
            <a:pPr marL="761981" lvl="0" indent="-761981" algn="ctr">
              <a:buClr>
                <a:srgbClr val="808285"/>
              </a:buClr>
            </a:pPr>
            <a:endParaRPr lang="en-US" dirty="0"/>
          </a:p>
        </p:txBody>
      </p:sp>
    </p:spTree>
    <p:extLst>
      <p:ext uri="{BB962C8B-B14F-4D97-AF65-F5344CB8AC3E}">
        <p14:creationId xmlns:p14="http://schemas.microsoft.com/office/powerpoint/2010/main" val="184705676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213B8F0-6A13-4C09-87E6-7C343222BC63}"/>
              </a:ext>
            </a:extLst>
          </p:cNvPr>
          <p:cNvSpPr>
            <a:spLocks noGrp="1"/>
          </p:cNvSpPr>
          <p:nvPr>
            <p:ph type="title"/>
          </p:nvPr>
        </p:nvSpPr>
        <p:spPr/>
        <p:txBody>
          <a:bodyPr/>
          <a:lstStyle/>
          <a:p>
            <a:r>
              <a:rPr lang="en-US"/>
              <a:t>Click to edit Master title style</a:t>
            </a:r>
          </a:p>
        </p:txBody>
      </p:sp>
      <p:sp>
        <p:nvSpPr>
          <p:cNvPr id="8" name="Text Placeholder 7">
            <a:extLst>
              <a:ext uri="{FF2B5EF4-FFF2-40B4-BE49-F238E27FC236}">
                <a16:creationId xmlns:a16="http://schemas.microsoft.com/office/drawing/2014/main" id="{CA42B828-E838-46A6-BE5A-0BCB34CA9A31}"/>
              </a:ext>
            </a:extLst>
          </p:cNvPr>
          <p:cNvSpPr>
            <a:spLocks noGrp="1"/>
          </p:cNvSpPr>
          <p:nvPr>
            <p:ph type="body" sz="quarter" idx="10"/>
          </p:nvPr>
        </p:nvSpPr>
        <p:spPr>
          <a:xfrm>
            <a:off x="382921" y="2849126"/>
            <a:ext cx="5390651" cy="345544"/>
          </a:xfrm>
        </p:spPr>
        <p:txBody>
          <a:bodyPr vert="horz" wrap="square" lIns="0" tIns="17145" rIns="0" bIns="0" rtlCol="0">
            <a:spAutoFit/>
          </a:bodyPr>
          <a:lstStyle>
            <a:lvl1pPr>
              <a:defRPr lang="en-US" dirty="0" smtClean="0"/>
            </a:lvl1pPr>
            <a:lvl2pPr marL="609585" indent="0">
              <a:buNone/>
              <a:defRPr lang="en-US" dirty="0" smtClean="0"/>
            </a:lvl2pPr>
            <a:lvl3pPr>
              <a:defRPr lang="en-US" dirty="0" smtClean="0"/>
            </a:lvl3pPr>
            <a:lvl4pPr>
              <a:defRPr lang="en-US" dirty="0" smtClean="0"/>
            </a:lvl4pPr>
            <a:lvl5pPr>
              <a:defRPr lang="en-US" dirty="0"/>
            </a:lvl5pPr>
          </a:lstStyle>
          <a:p>
            <a:pPr marL="0" lvl="0" indent="0">
              <a:buClr>
                <a:srgbClr val="808285"/>
              </a:buClr>
              <a:buFont typeface="Wingdings" panose="05000000000000000000" pitchFamily="2" charset="2"/>
              <a:buNone/>
            </a:pPr>
            <a:r>
              <a:rPr lang="en-US" dirty="0"/>
              <a:t>Click to edit Master text styles</a:t>
            </a:r>
          </a:p>
        </p:txBody>
      </p:sp>
      <p:sp>
        <p:nvSpPr>
          <p:cNvPr id="10" name="Text Placeholder 9">
            <a:extLst>
              <a:ext uri="{FF2B5EF4-FFF2-40B4-BE49-F238E27FC236}">
                <a16:creationId xmlns:a16="http://schemas.microsoft.com/office/drawing/2014/main" id="{084EFB8F-EA4A-4341-A4CD-09652A6EE590}"/>
              </a:ext>
            </a:extLst>
          </p:cNvPr>
          <p:cNvSpPr>
            <a:spLocks noGrp="1"/>
          </p:cNvSpPr>
          <p:nvPr>
            <p:ph type="body" sz="quarter" idx="11" hasCustomPrompt="1"/>
          </p:nvPr>
        </p:nvSpPr>
        <p:spPr>
          <a:xfrm>
            <a:off x="374984" y="5819827"/>
            <a:ext cx="1775480" cy="205121"/>
          </a:xfrm>
        </p:spPr>
        <p:txBody>
          <a:bodyPr vert="horz" wrap="square" lIns="0" tIns="0" rIns="0" bIns="0" rtlCol="0">
            <a:spAutoFit/>
          </a:bodyPr>
          <a:lstStyle>
            <a:lvl1pPr marL="0" indent="0">
              <a:buFont typeface="Arial" panose="020B0604020202020204" pitchFamily="34" charset="0"/>
              <a:buNone/>
              <a:defRPr lang="en-US" sz="1333" smtClean="0">
                <a:solidFill>
                  <a:srgbClr val="F4F3F9"/>
                </a:solidFill>
              </a:defRPr>
            </a:lvl1pPr>
            <a:lvl2pPr>
              <a:defRPr lang="en-US" sz="1600" smtClean="0">
                <a:solidFill>
                  <a:schemeClr val="tx1">
                    <a:lumMod val="75000"/>
                    <a:lumOff val="25000"/>
                  </a:schemeClr>
                </a:solidFill>
              </a:defRPr>
            </a:lvl2pPr>
            <a:lvl3pPr>
              <a:defRPr lang="en-US" sz="1600" smtClean="0">
                <a:solidFill>
                  <a:schemeClr val="tx1">
                    <a:lumMod val="75000"/>
                    <a:lumOff val="25000"/>
                  </a:schemeClr>
                </a:solidFill>
              </a:defRPr>
            </a:lvl3pPr>
            <a:lvl4pPr>
              <a:defRPr lang="en-US" sz="1600" smtClean="0">
                <a:solidFill>
                  <a:schemeClr val="tx1">
                    <a:lumMod val="75000"/>
                    <a:lumOff val="25000"/>
                  </a:schemeClr>
                </a:solidFill>
              </a:defRPr>
            </a:lvl4pPr>
            <a:lvl5pPr>
              <a:defRPr lang="en-US" sz="1600">
                <a:solidFill>
                  <a:schemeClr val="tx1">
                    <a:lumMod val="75000"/>
                    <a:lumOff val="25000"/>
                  </a:schemeClr>
                </a:solidFill>
              </a:defRPr>
            </a:lvl5pPr>
          </a:lstStyle>
          <a:p>
            <a:pPr marL="228594" lvl="0" indent="-228594" defTabSz="1219110">
              <a:buClr>
                <a:srgbClr val="808285"/>
              </a:buClr>
            </a:pPr>
            <a:r>
              <a:rPr lang="en-US" dirty="0"/>
              <a:t>Date</a:t>
            </a:r>
          </a:p>
        </p:txBody>
      </p:sp>
    </p:spTree>
    <p:extLst>
      <p:ext uri="{BB962C8B-B14F-4D97-AF65-F5344CB8AC3E}">
        <p14:creationId xmlns:p14="http://schemas.microsoft.com/office/powerpoint/2010/main" val="343516109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213B8F0-6A13-4C09-87E6-7C343222BC63}"/>
              </a:ext>
            </a:extLst>
          </p:cNvPr>
          <p:cNvSpPr>
            <a:spLocks noGrp="1"/>
          </p:cNvSpPr>
          <p:nvPr>
            <p:ph type="title"/>
          </p:nvPr>
        </p:nvSpPr>
        <p:spPr/>
        <p:txBody>
          <a:bodyPr/>
          <a:lstStyle/>
          <a:p>
            <a:r>
              <a:rPr lang="en-US"/>
              <a:t>Click to edit Master title style</a:t>
            </a:r>
          </a:p>
        </p:txBody>
      </p:sp>
      <p:sp>
        <p:nvSpPr>
          <p:cNvPr id="8" name="Text Placeholder 7">
            <a:extLst>
              <a:ext uri="{FF2B5EF4-FFF2-40B4-BE49-F238E27FC236}">
                <a16:creationId xmlns:a16="http://schemas.microsoft.com/office/drawing/2014/main" id="{CA42B828-E838-46A6-BE5A-0BCB34CA9A31}"/>
              </a:ext>
            </a:extLst>
          </p:cNvPr>
          <p:cNvSpPr>
            <a:spLocks noGrp="1"/>
          </p:cNvSpPr>
          <p:nvPr>
            <p:ph type="body" sz="quarter" idx="10"/>
          </p:nvPr>
        </p:nvSpPr>
        <p:spPr>
          <a:xfrm>
            <a:off x="382921" y="2849126"/>
            <a:ext cx="5390651" cy="345544"/>
          </a:xfrm>
        </p:spPr>
        <p:txBody>
          <a:bodyPr vert="horz" wrap="square" lIns="0" tIns="17145" rIns="0" bIns="0" rtlCol="0">
            <a:spAutoFit/>
          </a:bodyPr>
          <a:lstStyle>
            <a:lvl1pPr>
              <a:defRPr lang="en-US" dirty="0" smtClean="0"/>
            </a:lvl1pPr>
            <a:lvl2pPr marL="609585" indent="0">
              <a:buNone/>
              <a:defRPr lang="en-US" dirty="0" smtClean="0"/>
            </a:lvl2pPr>
            <a:lvl3pPr>
              <a:defRPr lang="en-US" dirty="0" smtClean="0"/>
            </a:lvl3pPr>
            <a:lvl4pPr>
              <a:defRPr lang="en-US" dirty="0" smtClean="0"/>
            </a:lvl4pPr>
            <a:lvl5pPr>
              <a:defRPr lang="en-US" dirty="0"/>
            </a:lvl5pPr>
          </a:lstStyle>
          <a:p>
            <a:pPr marL="0" lvl="0" indent="0">
              <a:buClr>
                <a:srgbClr val="808285"/>
              </a:buClr>
              <a:buFont typeface="Wingdings" panose="05000000000000000000" pitchFamily="2" charset="2"/>
              <a:buNone/>
            </a:pPr>
            <a:r>
              <a:rPr lang="en-US" dirty="0"/>
              <a:t>Click to edit Master text styles</a:t>
            </a:r>
          </a:p>
        </p:txBody>
      </p:sp>
      <p:sp>
        <p:nvSpPr>
          <p:cNvPr id="10" name="Text Placeholder 9">
            <a:extLst>
              <a:ext uri="{FF2B5EF4-FFF2-40B4-BE49-F238E27FC236}">
                <a16:creationId xmlns:a16="http://schemas.microsoft.com/office/drawing/2014/main" id="{084EFB8F-EA4A-4341-A4CD-09652A6EE590}"/>
              </a:ext>
            </a:extLst>
          </p:cNvPr>
          <p:cNvSpPr>
            <a:spLocks noGrp="1"/>
          </p:cNvSpPr>
          <p:nvPr>
            <p:ph type="body" sz="quarter" idx="11" hasCustomPrompt="1"/>
          </p:nvPr>
        </p:nvSpPr>
        <p:spPr>
          <a:xfrm>
            <a:off x="374984" y="5819827"/>
            <a:ext cx="1775480" cy="205121"/>
          </a:xfrm>
        </p:spPr>
        <p:txBody>
          <a:bodyPr vert="horz" wrap="square" lIns="0" tIns="0" rIns="0" bIns="0" rtlCol="0">
            <a:spAutoFit/>
          </a:bodyPr>
          <a:lstStyle>
            <a:lvl1pPr marL="0" indent="0">
              <a:buFont typeface="Arial" panose="020B0604020202020204" pitchFamily="34" charset="0"/>
              <a:buNone/>
              <a:defRPr lang="en-US" sz="1333" smtClean="0">
                <a:solidFill>
                  <a:schemeClr val="tx1"/>
                </a:solidFill>
              </a:defRPr>
            </a:lvl1pPr>
            <a:lvl2pPr>
              <a:defRPr lang="en-US" sz="1600" smtClean="0">
                <a:solidFill>
                  <a:schemeClr val="tx1">
                    <a:lumMod val="75000"/>
                    <a:lumOff val="25000"/>
                  </a:schemeClr>
                </a:solidFill>
              </a:defRPr>
            </a:lvl2pPr>
            <a:lvl3pPr>
              <a:defRPr lang="en-US" sz="1600" smtClean="0">
                <a:solidFill>
                  <a:schemeClr val="tx1">
                    <a:lumMod val="75000"/>
                    <a:lumOff val="25000"/>
                  </a:schemeClr>
                </a:solidFill>
              </a:defRPr>
            </a:lvl3pPr>
            <a:lvl4pPr>
              <a:defRPr lang="en-US" sz="1600" smtClean="0">
                <a:solidFill>
                  <a:schemeClr val="tx1">
                    <a:lumMod val="75000"/>
                    <a:lumOff val="25000"/>
                  </a:schemeClr>
                </a:solidFill>
              </a:defRPr>
            </a:lvl4pPr>
            <a:lvl5pPr>
              <a:defRPr lang="en-US" sz="1600">
                <a:solidFill>
                  <a:schemeClr val="tx1">
                    <a:lumMod val="75000"/>
                    <a:lumOff val="25000"/>
                  </a:schemeClr>
                </a:solidFill>
              </a:defRPr>
            </a:lvl5pPr>
          </a:lstStyle>
          <a:p>
            <a:pPr marL="228594" lvl="0" indent="-228594" defTabSz="1219110">
              <a:buClr>
                <a:srgbClr val="808285"/>
              </a:buClr>
            </a:pPr>
            <a:r>
              <a:rPr lang="en-US" dirty="0"/>
              <a:t>Date</a:t>
            </a:r>
          </a:p>
        </p:txBody>
      </p:sp>
    </p:spTree>
    <p:extLst>
      <p:ext uri="{BB962C8B-B14F-4D97-AF65-F5344CB8AC3E}">
        <p14:creationId xmlns:p14="http://schemas.microsoft.com/office/powerpoint/2010/main" val="86502168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A97239-289B-4797-A845-B94F72C3D875}"/>
              </a:ext>
            </a:extLst>
          </p:cNvPr>
          <p:cNvSpPr>
            <a:spLocks noGrp="1"/>
          </p:cNvSpPr>
          <p:nvPr>
            <p:ph type="title"/>
          </p:nvPr>
        </p:nvSpPr>
        <p:spPr>
          <a:xfrm>
            <a:off x="370417" y="3015491"/>
            <a:ext cx="3533967" cy="824585"/>
          </a:xfrm>
        </p:spPr>
        <p:txBody>
          <a:bodyPr/>
          <a:lstStyle/>
          <a:p>
            <a:r>
              <a:rPr lang="en-US"/>
              <a:t>Click to edit Master title style</a:t>
            </a:r>
          </a:p>
        </p:txBody>
      </p:sp>
    </p:spTree>
    <p:extLst>
      <p:ext uri="{BB962C8B-B14F-4D97-AF65-F5344CB8AC3E}">
        <p14:creationId xmlns:p14="http://schemas.microsoft.com/office/powerpoint/2010/main" val="1864749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9D8D87-8B94-4E76-9CDA-6586738B099F}"/>
              </a:ext>
            </a:extLst>
          </p:cNvPr>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524D5C33-AE96-4EA1-B2BB-AAA290AC8AAD}"/>
              </a:ext>
            </a:extLst>
          </p:cNvPr>
          <p:cNvSpPr>
            <a:spLocks noGrp="1"/>
          </p:cNvSpPr>
          <p:nvPr>
            <p:ph type="ftr" sz="quarter" idx="10"/>
          </p:nvPr>
        </p:nvSpPr>
        <p:spPr/>
        <p:txBody>
          <a:bodyPr/>
          <a:lstStyle/>
          <a:p>
            <a:r>
              <a:rPr lang="en-US" dirty="0"/>
              <a:t>TCS Confidential</a:t>
            </a:r>
          </a:p>
        </p:txBody>
      </p:sp>
    </p:spTree>
    <p:extLst>
      <p:ext uri="{BB962C8B-B14F-4D97-AF65-F5344CB8AC3E}">
        <p14:creationId xmlns:p14="http://schemas.microsoft.com/office/powerpoint/2010/main" val="309354789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213B8F0-6A13-4C09-87E6-7C343222BC6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0536666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115312525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93916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D00BE381-38C8-4224-A4AC-6073EF1F1A8A}"/>
              </a:ext>
            </a:extLst>
          </p:cNvPr>
          <p:cNvSpPr>
            <a:spLocks noGrp="1"/>
          </p:cNvSpPr>
          <p:nvPr>
            <p:ph type="ftr" sz="quarter" idx="10"/>
          </p:nvPr>
        </p:nvSpPr>
        <p:spPr/>
        <p:txBody>
          <a:bodyPr/>
          <a:lstStyle/>
          <a:p>
            <a:r>
              <a:rPr lang="en-US" dirty="0"/>
              <a:t>TCS Confidential</a:t>
            </a:r>
          </a:p>
        </p:txBody>
      </p:sp>
    </p:spTree>
    <p:extLst>
      <p:ext uri="{BB962C8B-B14F-4D97-AF65-F5344CB8AC3E}">
        <p14:creationId xmlns:p14="http://schemas.microsoft.com/office/powerpoint/2010/main" val="12850728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7FBA29-C8B7-4C4E-8C81-C755665237F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EE72271-086E-4FC1-9362-D725AEF5AD6C}"/>
              </a:ext>
            </a:extLst>
          </p:cNvPr>
          <p:cNvSpPr>
            <a:spLocks noGrp="1"/>
          </p:cNvSpPr>
          <p:nvPr>
            <p:ph idx="1"/>
          </p:nvPr>
        </p:nvSpPr>
        <p:spPr>
          <a:xfrm>
            <a:off x="383146" y="1119911"/>
            <a:ext cx="11430316" cy="4350712"/>
          </a:xfrm>
        </p:spPr>
        <p:txBody>
          <a:bodyPr vert="horz" lIns="0" tIns="45720" rIns="0" bIns="45720" rtlCol="0">
            <a:normAutofit/>
          </a:bodyPr>
          <a:lstStyle>
            <a:lvl1pPr>
              <a:buClr>
                <a:srgbClr val="E41165"/>
              </a:buClr>
              <a:defRPr lang="en-US" dirty="0"/>
            </a:lvl1pPr>
            <a:lvl2pPr>
              <a:buClr>
                <a:srgbClr val="E41165"/>
              </a:buClr>
              <a:defRPr lang="en-US" dirty="0"/>
            </a:lvl2pPr>
            <a:lvl3pPr>
              <a:defRPr lang="en-US" dirty="0"/>
            </a:lvl3pPr>
            <a:lvl4pPr>
              <a:defRPr lang="en-US" dirty="0"/>
            </a:lvl4pPr>
            <a:lvl5pPr>
              <a:defRPr lang="en-US" dirty="0"/>
            </a:lvl5pPr>
          </a:lstStyle>
          <a:p>
            <a:pPr marL="228584" lvl="0" indent="-228584">
              <a:buClr>
                <a:srgbClr val="F03782"/>
              </a:buClr>
            </a:pPr>
            <a:r>
              <a:rPr lang="en-US" dirty="0"/>
              <a:t>Click to edit Master text styles</a:t>
            </a:r>
          </a:p>
          <a:p>
            <a:pPr marL="505793" lvl="1" indent="-228584">
              <a:buClr>
                <a:srgbClr val="F03782"/>
              </a:buClr>
              <a:buFont typeface="Symbol" panose="05050102010706020507" pitchFamily="18" charset="2"/>
              <a:buChar char="-"/>
            </a:pPr>
            <a:r>
              <a:rPr lang="en-US" dirty="0"/>
              <a:t>Second level</a:t>
            </a:r>
          </a:p>
          <a:p>
            <a:pPr marL="782999" lvl="2" indent="-228584">
              <a:buClr>
                <a:srgbClr val="F03782"/>
              </a:buClr>
            </a:pPr>
            <a:r>
              <a:rPr lang="en-US" dirty="0"/>
              <a:t>Third level</a:t>
            </a:r>
          </a:p>
          <a:p>
            <a:pPr marL="1060208" lvl="3" indent="-228584">
              <a:buClr>
                <a:srgbClr val="F03782"/>
              </a:buClr>
              <a:buFont typeface="Courier New" panose="02070309020205020404" pitchFamily="49" charset="0"/>
              <a:buChar char="o"/>
            </a:pPr>
            <a:r>
              <a:rPr lang="en-US" dirty="0"/>
              <a:t>Fourth level</a:t>
            </a:r>
          </a:p>
          <a:p>
            <a:pPr marL="1337417" lvl="4" indent="-228584">
              <a:buClr>
                <a:srgbClr val="F03782"/>
              </a:buClr>
            </a:pPr>
            <a:r>
              <a:rPr lang="en-US" dirty="0"/>
              <a:t>Fifth level</a:t>
            </a:r>
          </a:p>
        </p:txBody>
      </p:sp>
      <p:sp>
        <p:nvSpPr>
          <p:cNvPr id="4" name="Footer Placeholder 3">
            <a:extLst>
              <a:ext uri="{FF2B5EF4-FFF2-40B4-BE49-F238E27FC236}">
                <a16:creationId xmlns:a16="http://schemas.microsoft.com/office/drawing/2014/main" id="{36FD4E52-5098-4AC2-91CF-F352A63268E8}"/>
              </a:ext>
            </a:extLst>
          </p:cNvPr>
          <p:cNvSpPr>
            <a:spLocks noGrp="1"/>
          </p:cNvSpPr>
          <p:nvPr>
            <p:ph type="ftr" sz="quarter" idx="10"/>
          </p:nvPr>
        </p:nvSpPr>
        <p:spPr/>
        <p:txBody>
          <a:bodyPr/>
          <a:lstStyle/>
          <a:p>
            <a:r>
              <a:rPr lang="en-US" dirty="0"/>
              <a:t>TCS Confidential</a:t>
            </a:r>
          </a:p>
        </p:txBody>
      </p:sp>
    </p:spTree>
    <p:extLst>
      <p:ext uri="{BB962C8B-B14F-4D97-AF65-F5344CB8AC3E}">
        <p14:creationId xmlns:p14="http://schemas.microsoft.com/office/powerpoint/2010/main" val="9303732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9D8D87-8B94-4E76-9CDA-6586738B099F}"/>
              </a:ext>
            </a:extLst>
          </p:cNvPr>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524D5C33-AE96-4EA1-B2BB-AAA290AC8AAD}"/>
              </a:ext>
            </a:extLst>
          </p:cNvPr>
          <p:cNvSpPr>
            <a:spLocks noGrp="1"/>
          </p:cNvSpPr>
          <p:nvPr>
            <p:ph type="ftr" sz="quarter" idx="10"/>
          </p:nvPr>
        </p:nvSpPr>
        <p:spPr/>
        <p:txBody>
          <a:bodyPr/>
          <a:lstStyle/>
          <a:p>
            <a:r>
              <a:rPr lang="en-US" dirty="0"/>
              <a:t>TCS Confidential</a:t>
            </a:r>
          </a:p>
        </p:txBody>
      </p:sp>
    </p:spTree>
    <p:extLst>
      <p:ext uri="{BB962C8B-B14F-4D97-AF65-F5344CB8AC3E}">
        <p14:creationId xmlns:p14="http://schemas.microsoft.com/office/powerpoint/2010/main" val="36189615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D00BE381-38C8-4224-A4AC-6073EF1F1A8A}"/>
              </a:ext>
            </a:extLst>
          </p:cNvPr>
          <p:cNvSpPr>
            <a:spLocks noGrp="1"/>
          </p:cNvSpPr>
          <p:nvPr>
            <p:ph type="ftr" sz="quarter" idx="10"/>
          </p:nvPr>
        </p:nvSpPr>
        <p:spPr/>
        <p:txBody>
          <a:bodyPr/>
          <a:lstStyle/>
          <a:p>
            <a:r>
              <a:rPr lang="en-US" dirty="0"/>
              <a:t>TCS Confidential</a:t>
            </a:r>
          </a:p>
        </p:txBody>
      </p:sp>
    </p:spTree>
    <p:extLst>
      <p:ext uri="{BB962C8B-B14F-4D97-AF65-F5344CB8AC3E}">
        <p14:creationId xmlns:p14="http://schemas.microsoft.com/office/powerpoint/2010/main" val="34739831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24525465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6" name="Picture 3">
            <a:extLst>
              <a:ext uri="{FF2B5EF4-FFF2-40B4-BE49-F238E27FC236}">
                <a16:creationId xmlns:a16="http://schemas.microsoft.com/office/drawing/2014/main" id="{D27C95A2-2A2F-47E7-88CA-267CE55DA1D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1679" b="1679"/>
          <a:stretch/>
        </p:blipFill>
        <p:spPr>
          <a:xfrm>
            <a:off x="10353148" y="618519"/>
            <a:ext cx="1467376" cy="186491"/>
          </a:xfrm>
          <a:prstGeom prst="rect">
            <a:avLst/>
          </a:prstGeom>
        </p:spPr>
      </p:pic>
    </p:spTree>
    <p:extLst>
      <p:ext uri="{BB962C8B-B14F-4D97-AF65-F5344CB8AC3E}">
        <p14:creationId xmlns:p14="http://schemas.microsoft.com/office/powerpoint/2010/main" val="17354353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213B8F0-6A13-4C09-87E6-7C343222BC63}"/>
              </a:ext>
            </a:extLst>
          </p:cNvPr>
          <p:cNvSpPr>
            <a:spLocks noGrp="1"/>
          </p:cNvSpPr>
          <p:nvPr>
            <p:ph type="title"/>
          </p:nvPr>
        </p:nvSpPr>
        <p:spPr/>
        <p:txBody>
          <a:bodyPr/>
          <a:lstStyle/>
          <a:p>
            <a:r>
              <a:rPr lang="en-US"/>
              <a:t>Click to edit Master title style</a:t>
            </a:r>
          </a:p>
        </p:txBody>
      </p:sp>
      <p:sp>
        <p:nvSpPr>
          <p:cNvPr id="8" name="Text Placeholder 7">
            <a:extLst>
              <a:ext uri="{FF2B5EF4-FFF2-40B4-BE49-F238E27FC236}">
                <a16:creationId xmlns:a16="http://schemas.microsoft.com/office/drawing/2014/main" id="{CA42B828-E838-46A6-BE5A-0BCB34CA9A31}"/>
              </a:ext>
            </a:extLst>
          </p:cNvPr>
          <p:cNvSpPr>
            <a:spLocks noGrp="1"/>
          </p:cNvSpPr>
          <p:nvPr>
            <p:ph type="body" sz="quarter" idx="10"/>
          </p:nvPr>
        </p:nvSpPr>
        <p:spPr>
          <a:xfrm>
            <a:off x="382921" y="2849126"/>
            <a:ext cx="5390651" cy="345544"/>
          </a:xfrm>
        </p:spPr>
        <p:txBody>
          <a:bodyPr vert="horz" wrap="square" lIns="0" tIns="17145" rIns="0" bIns="0" rtlCol="0">
            <a:spAutoFit/>
          </a:bodyPr>
          <a:lstStyle>
            <a:lvl1pPr>
              <a:defRPr lang="en-US" dirty="0" smtClean="0"/>
            </a:lvl1pPr>
            <a:lvl2pPr marL="609585" indent="0">
              <a:buNone/>
              <a:defRPr lang="en-US" dirty="0" smtClean="0"/>
            </a:lvl2pPr>
            <a:lvl3pPr>
              <a:defRPr lang="en-US" dirty="0" smtClean="0"/>
            </a:lvl3pPr>
            <a:lvl4pPr>
              <a:defRPr lang="en-US" dirty="0" smtClean="0"/>
            </a:lvl4pPr>
            <a:lvl5pPr>
              <a:defRPr lang="en-US" dirty="0"/>
            </a:lvl5pPr>
          </a:lstStyle>
          <a:p>
            <a:pPr marL="0" lvl="0" indent="0">
              <a:buClr>
                <a:srgbClr val="808285"/>
              </a:buClr>
              <a:buFont typeface="Wingdings" panose="05000000000000000000" pitchFamily="2" charset="2"/>
              <a:buNone/>
            </a:pPr>
            <a:r>
              <a:rPr lang="en-US" dirty="0"/>
              <a:t>Click to edit Master text styles</a:t>
            </a:r>
          </a:p>
        </p:txBody>
      </p:sp>
      <p:sp>
        <p:nvSpPr>
          <p:cNvPr id="10" name="Text Placeholder 9">
            <a:extLst>
              <a:ext uri="{FF2B5EF4-FFF2-40B4-BE49-F238E27FC236}">
                <a16:creationId xmlns:a16="http://schemas.microsoft.com/office/drawing/2014/main" id="{084EFB8F-EA4A-4341-A4CD-09652A6EE590}"/>
              </a:ext>
            </a:extLst>
          </p:cNvPr>
          <p:cNvSpPr>
            <a:spLocks noGrp="1"/>
          </p:cNvSpPr>
          <p:nvPr>
            <p:ph type="body" sz="quarter" idx="11" hasCustomPrompt="1"/>
          </p:nvPr>
        </p:nvSpPr>
        <p:spPr>
          <a:xfrm>
            <a:off x="374984" y="5819827"/>
            <a:ext cx="1775480" cy="205121"/>
          </a:xfrm>
        </p:spPr>
        <p:txBody>
          <a:bodyPr vert="horz" wrap="square" lIns="0" tIns="0" rIns="0" bIns="0" rtlCol="0">
            <a:spAutoFit/>
          </a:bodyPr>
          <a:lstStyle>
            <a:lvl1pPr marL="0" indent="0">
              <a:buFont typeface="Arial" panose="020B0604020202020204" pitchFamily="34" charset="0"/>
              <a:buNone/>
              <a:defRPr lang="en-US" sz="1333" smtClean="0">
                <a:solidFill>
                  <a:srgbClr val="F4F3F9"/>
                </a:solidFill>
              </a:defRPr>
            </a:lvl1pPr>
            <a:lvl2pPr>
              <a:defRPr lang="en-US" sz="1600" smtClean="0">
                <a:solidFill>
                  <a:schemeClr val="tx1">
                    <a:lumMod val="75000"/>
                    <a:lumOff val="25000"/>
                  </a:schemeClr>
                </a:solidFill>
              </a:defRPr>
            </a:lvl2pPr>
            <a:lvl3pPr>
              <a:defRPr lang="en-US" sz="1600" smtClean="0">
                <a:solidFill>
                  <a:schemeClr val="tx1">
                    <a:lumMod val="75000"/>
                    <a:lumOff val="25000"/>
                  </a:schemeClr>
                </a:solidFill>
              </a:defRPr>
            </a:lvl3pPr>
            <a:lvl4pPr>
              <a:defRPr lang="en-US" sz="1600" smtClean="0">
                <a:solidFill>
                  <a:schemeClr val="tx1">
                    <a:lumMod val="75000"/>
                    <a:lumOff val="25000"/>
                  </a:schemeClr>
                </a:solidFill>
              </a:defRPr>
            </a:lvl4pPr>
            <a:lvl5pPr>
              <a:defRPr lang="en-US" sz="1600">
                <a:solidFill>
                  <a:schemeClr val="tx1">
                    <a:lumMod val="75000"/>
                    <a:lumOff val="25000"/>
                  </a:schemeClr>
                </a:solidFill>
              </a:defRPr>
            </a:lvl5pPr>
          </a:lstStyle>
          <a:p>
            <a:pPr marL="228594" lvl="0" indent="-228594" defTabSz="1219110">
              <a:buClr>
                <a:srgbClr val="808285"/>
              </a:buClr>
            </a:pPr>
            <a:r>
              <a:rPr lang="en-US" dirty="0"/>
              <a:t>Date</a:t>
            </a:r>
          </a:p>
        </p:txBody>
      </p:sp>
      <p:sp>
        <p:nvSpPr>
          <p:cNvPr id="16" name="Picture Placeholder 15">
            <a:extLst>
              <a:ext uri="{FF2B5EF4-FFF2-40B4-BE49-F238E27FC236}">
                <a16:creationId xmlns:a16="http://schemas.microsoft.com/office/drawing/2014/main" id="{C9950366-8950-4BD8-A107-00F386B8B2D5}"/>
              </a:ext>
            </a:extLst>
          </p:cNvPr>
          <p:cNvSpPr>
            <a:spLocks noGrp="1"/>
          </p:cNvSpPr>
          <p:nvPr>
            <p:ph type="pic" sz="quarter" idx="12"/>
          </p:nvPr>
        </p:nvSpPr>
        <p:spPr>
          <a:xfrm>
            <a:off x="5864352" y="1806577"/>
            <a:ext cx="6327648" cy="4217459"/>
          </a:xfrm>
          <a:noFill/>
          <a:ln>
            <a:noFill/>
          </a:ln>
        </p:spPr>
        <p:txBody>
          <a:bodyPr vert="horz" wrap="square" lIns="0" tIns="17145" rIns="0" bIns="0" rtlCol="0" anchor="ctr" anchorCtr="0">
            <a:noAutofit/>
          </a:bodyPr>
          <a:lstStyle>
            <a:lvl1pPr marL="0" indent="0" algn="ctr">
              <a:buFont typeface="Arial" panose="020B0604020202020204" pitchFamily="34" charset="0"/>
              <a:buNone/>
              <a:defRPr lang="en-US" sz="4800" b="1">
                <a:solidFill>
                  <a:schemeClr val="bg1"/>
                </a:solidFill>
              </a:defRPr>
            </a:lvl1pPr>
          </a:lstStyle>
          <a:p>
            <a:pPr marL="761981" lvl="0" indent="-761981" algn="ctr">
              <a:buClr>
                <a:srgbClr val="808285"/>
              </a:buClr>
            </a:pPr>
            <a:endParaRPr lang="en-US" dirty="0"/>
          </a:p>
        </p:txBody>
      </p:sp>
    </p:spTree>
    <p:extLst>
      <p:ext uri="{BB962C8B-B14F-4D97-AF65-F5344CB8AC3E}">
        <p14:creationId xmlns:p14="http://schemas.microsoft.com/office/powerpoint/2010/main" val="36789391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slideLayout" Target="../slideLayouts/slideLayout3.xml"/><Relationship Id="rId7"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theme" Target="../theme/theme10.xml"/><Relationship Id="rId1" Type="http://schemas.openxmlformats.org/officeDocument/2006/relationships/slideLayout" Target="../slideLayouts/slideLayout15.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12.svg"/></Relationships>
</file>

<file path=ppt/slideMasters/_rels/slideMaster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1.xml"/><Relationship Id="rId1" Type="http://schemas.openxmlformats.org/officeDocument/2006/relationships/slideLayout" Target="../slideLayouts/slideLayout16.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Masters/_rels/slideMaster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2.xml"/><Relationship Id="rId1" Type="http://schemas.openxmlformats.org/officeDocument/2006/relationships/slideLayout" Target="../slideLayouts/slideLayout1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2.svg"/></Relationships>
</file>

<file path=ppt/slideMasters/_rels/slideMaster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3.xml"/><Relationship Id="rId1" Type="http://schemas.openxmlformats.org/officeDocument/2006/relationships/slideLayout" Target="../slideLayouts/slideLayout18.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Masters/_rels/slideMaster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4.xml"/><Relationship Id="rId1" Type="http://schemas.openxmlformats.org/officeDocument/2006/relationships/slideLayout" Target="../slideLayouts/slideLayout19.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2.svg"/></Relationships>
</file>

<file path=ppt/slideMasters/_rels/slideMaster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5.xml"/><Relationship Id="rId1" Type="http://schemas.openxmlformats.org/officeDocument/2006/relationships/slideLayout" Target="../slideLayouts/slideLayout20.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Masters/_rels/slideMaster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6.xml"/><Relationship Id="rId1" Type="http://schemas.openxmlformats.org/officeDocument/2006/relationships/slideLayout" Target="../slideLayouts/slideLayout21.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2.svg"/></Relationships>
</file>

<file path=ppt/slideMasters/_rels/slideMaster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7.xml"/><Relationship Id="rId1" Type="http://schemas.openxmlformats.org/officeDocument/2006/relationships/slideLayout" Target="../slideLayouts/slideLayout22.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slideLayout" Target="../slideLayouts/slideLayout6.xml"/><Relationship Id="rId7" Type="http://schemas.openxmlformats.org/officeDocument/2006/relationships/image" Target="../media/image5.png"/><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8.xml"/><Relationship Id="rId1" Type="http://schemas.openxmlformats.org/officeDocument/2006/relationships/slideLayout" Target="../slideLayouts/slideLayout7.xml"/><Relationship Id="rId5" Type="http://schemas.openxmlformats.org/officeDocument/2006/relationships/image" Target="../media/image6.svg"/><Relationship Id="rId4" Type="http://schemas.openxmlformats.org/officeDocument/2006/relationships/image" Target="../media/image5.png"/></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4.xml"/><Relationship Id="rId1" Type="http://schemas.openxmlformats.org/officeDocument/2006/relationships/slideLayout" Target="../slideLayouts/slideLayout9.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2.svg"/></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5.xml"/><Relationship Id="rId1" Type="http://schemas.openxmlformats.org/officeDocument/2006/relationships/slideLayout" Target="../slideLayouts/slideLayout10.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theme" Target="../theme/theme6.xml"/><Relationship Id="rId1" Type="http://schemas.openxmlformats.org/officeDocument/2006/relationships/slideLayout" Target="../slideLayouts/slideLayout11.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8.svg"/></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theme" Target="../theme/theme7.xml"/><Relationship Id="rId1" Type="http://schemas.openxmlformats.org/officeDocument/2006/relationships/slideLayout" Target="../slideLayouts/slideLayout12.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8.svg"/></Relationships>
</file>

<file path=ppt/slideMasters/_rels/slideMaster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theme" Target="../theme/theme8.xml"/><Relationship Id="rId1" Type="http://schemas.openxmlformats.org/officeDocument/2006/relationships/slideLayout" Target="../slideLayouts/slideLayout13.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10.svg"/></Relationships>
</file>

<file path=ppt/slideMasters/_rels/slideMaster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theme" Target="../theme/theme9.xml"/><Relationship Id="rId1" Type="http://schemas.openxmlformats.org/officeDocument/2006/relationships/slideLayout" Target="../slideLayouts/slideLayout14.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10.sv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74E41C23-2A04-440A-A439-8B36022F5942}"/>
              </a:ext>
            </a:extLst>
          </p:cNvPr>
          <p:cNvSpPr/>
          <p:nvPr userDrawn="1"/>
        </p:nvSpPr>
        <p:spPr>
          <a:xfrm>
            <a:off x="94187" y="134303"/>
            <a:ext cx="197916" cy="194384"/>
          </a:xfrm>
          <a:prstGeom prst="rect">
            <a:avLst/>
          </a:prstGeom>
          <a:solidFill>
            <a:srgbClr val="E411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2133" dirty="0"/>
          </a:p>
        </p:txBody>
      </p:sp>
      <p:sp>
        <p:nvSpPr>
          <p:cNvPr id="2" name="Title Placeholder 1">
            <a:extLst>
              <a:ext uri="{FF2B5EF4-FFF2-40B4-BE49-F238E27FC236}">
                <a16:creationId xmlns:a16="http://schemas.microsoft.com/office/drawing/2014/main" id="{CCADBEFC-FA18-4CB3-8943-7B03BFC04162}"/>
              </a:ext>
            </a:extLst>
          </p:cNvPr>
          <p:cNvSpPr>
            <a:spLocks noGrp="1"/>
          </p:cNvSpPr>
          <p:nvPr>
            <p:ph type="title"/>
          </p:nvPr>
        </p:nvSpPr>
        <p:spPr>
          <a:xfrm>
            <a:off x="257323" y="143888"/>
            <a:ext cx="10514927" cy="737369"/>
          </a:xfrm>
          <a:prstGeom prst="rect">
            <a:avLst/>
          </a:prstGeom>
        </p:spPr>
        <p:txBody>
          <a:bodyPr vert="horz" lIns="91440" tIns="45720" rIns="91440" bIns="45720" rtlCol="0" anchor="t">
            <a:noAutofit/>
          </a:bodyPr>
          <a:lstStyle/>
          <a:p>
            <a:pPr lvl="0"/>
            <a:r>
              <a:rPr lang="en-US"/>
              <a:t>Click to edit Master title style</a:t>
            </a:r>
            <a:endParaRPr lang="en-US" dirty="0"/>
          </a:p>
        </p:txBody>
      </p:sp>
      <p:sp>
        <p:nvSpPr>
          <p:cNvPr id="3" name="Text Placeholder 2">
            <a:extLst>
              <a:ext uri="{FF2B5EF4-FFF2-40B4-BE49-F238E27FC236}">
                <a16:creationId xmlns:a16="http://schemas.microsoft.com/office/drawing/2014/main" id="{AE230D6D-B7EA-4150-94B2-C963D98EB6B3}"/>
              </a:ext>
            </a:extLst>
          </p:cNvPr>
          <p:cNvSpPr>
            <a:spLocks noGrp="1"/>
          </p:cNvSpPr>
          <p:nvPr>
            <p:ph type="body" idx="1"/>
          </p:nvPr>
        </p:nvSpPr>
        <p:spPr>
          <a:xfrm>
            <a:off x="391554" y="1119911"/>
            <a:ext cx="11430316" cy="4350712"/>
          </a:xfrm>
          <a:prstGeom prst="rect">
            <a:avLst/>
          </a:prstGeom>
        </p:spPr>
        <p:txBody>
          <a:bodyPr vert="horz" lIns="0" tIns="45720" rIns="0" bIns="45720" rtlCol="0">
            <a:normAutofit/>
          </a:bodyPr>
          <a:lstStyle/>
          <a:p>
            <a:pPr marL="228584" lvl="0" indent="-228584">
              <a:buClr>
                <a:srgbClr val="F03782"/>
              </a:buClr>
            </a:pPr>
            <a:r>
              <a:rPr lang="en-US"/>
              <a:t>Click to edit Master text styles</a:t>
            </a:r>
          </a:p>
          <a:p>
            <a:pPr marL="228584" lvl="1" indent="-228584">
              <a:buClr>
                <a:srgbClr val="F03782"/>
              </a:buClr>
            </a:pPr>
            <a:r>
              <a:rPr lang="en-US"/>
              <a:t>Second level</a:t>
            </a:r>
          </a:p>
          <a:p>
            <a:pPr marL="228584" lvl="2" indent="-228584">
              <a:buClr>
                <a:srgbClr val="F03782"/>
              </a:buClr>
            </a:pPr>
            <a:r>
              <a:rPr lang="en-US"/>
              <a:t>Third level</a:t>
            </a:r>
          </a:p>
          <a:p>
            <a:pPr marL="228584" lvl="3" indent="-228584">
              <a:buClr>
                <a:srgbClr val="F03782"/>
              </a:buClr>
            </a:pPr>
            <a:r>
              <a:rPr lang="en-US"/>
              <a:t>Fourth level</a:t>
            </a:r>
          </a:p>
          <a:p>
            <a:pPr marL="228584" lvl="4" indent="-228584">
              <a:buClr>
                <a:srgbClr val="F03782"/>
              </a:buClr>
            </a:pPr>
            <a:r>
              <a:rPr lang="en-US"/>
              <a:t>Fifth level</a:t>
            </a:r>
            <a:endParaRPr lang="en-US" dirty="0"/>
          </a:p>
        </p:txBody>
      </p:sp>
      <p:cxnSp>
        <p:nvCxnSpPr>
          <p:cNvPr id="25" name="Straight Connector 24">
            <a:extLst>
              <a:ext uri="{FF2B5EF4-FFF2-40B4-BE49-F238E27FC236}">
                <a16:creationId xmlns:a16="http://schemas.microsoft.com/office/drawing/2014/main" id="{2062E987-DCEA-4D36-A8D6-3A4C817A4EDF}"/>
              </a:ext>
            </a:extLst>
          </p:cNvPr>
          <p:cNvCxnSpPr/>
          <p:nvPr userDrawn="1"/>
        </p:nvCxnSpPr>
        <p:spPr>
          <a:xfrm>
            <a:off x="6086669" y="6590128"/>
            <a:ext cx="0" cy="169560"/>
          </a:xfrm>
          <a:prstGeom prst="line">
            <a:avLst/>
          </a:prstGeom>
          <a:ln>
            <a:solidFill>
              <a:srgbClr val="808285"/>
            </a:solidFill>
          </a:ln>
        </p:spPr>
        <p:style>
          <a:lnRef idx="1">
            <a:schemeClr val="accent1"/>
          </a:lnRef>
          <a:fillRef idx="0">
            <a:schemeClr val="accent1"/>
          </a:fillRef>
          <a:effectRef idx="0">
            <a:schemeClr val="accent1"/>
          </a:effectRef>
          <a:fontRef idx="minor">
            <a:schemeClr val="tx1"/>
          </a:fontRef>
        </p:style>
      </p:cxnSp>
      <p:sp>
        <p:nvSpPr>
          <p:cNvPr id="26" name="Footer Placeholder 25">
            <a:extLst>
              <a:ext uri="{FF2B5EF4-FFF2-40B4-BE49-F238E27FC236}">
                <a16:creationId xmlns:a16="http://schemas.microsoft.com/office/drawing/2014/main" id="{6AC0F397-9BF6-4594-946F-74C8A8FA0175}"/>
              </a:ext>
            </a:extLst>
          </p:cNvPr>
          <p:cNvSpPr>
            <a:spLocks noGrp="1"/>
          </p:cNvSpPr>
          <p:nvPr>
            <p:ph type="ftr" sz="quarter" idx="3"/>
          </p:nvPr>
        </p:nvSpPr>
        <p:spPr>
          <a:xfrm>
            <a:off x="6108699" y="6590128"/>
            <a:ext cx="2501900" cy="169560"/>
          </a:xfrm>
          <a:prstGeom prst="rect">
            <a:avLst/>
          </a:prstGeom>
        </p:spPr>
        <p:txBody>
          <a:bodyPr vert="horz" lIns="64008" tIns="45720" rIns="91440" bIns="45720" rtlCol="0" anchor="ctr"/>
          <a:lstStyle>
            <a:lvl1pPr>
              <a:defRPr lang="en-US" sz="933">
                <a:solidFill>
                  <a:schemeClr val="tx1">
                    <a:lumMod val="75000"/>
                    <a:lumOff val="25000"/>
                  </a:schemeClr>
                </a:solidFill>
              </a:defRPr>
            </a:lvl1pPr>
          </a:lstStyle>
          <a:p>
            <a:r>
              <a:rPr lang="en-US" dirty="0"/>
              <a:t>TCS Confidential</a:t>
            </a:r>
          </a:p>
        </p:txBody>
      </p:sp>
      <p:sp>
        <p:nvSpPr>
          <p:cNvPr id="28" name="Rectangle 71">
            <a:extLst>
              <a:ext uri="{FF2B5EF4-FFF2-40B4-BE49-F238E27FC236}">
                <a16:creationId xmlns:a16="http://schemas.microsoft.com/office/drawing/2014/main" id="{D6FF4C5E-6B0C-4334-B3AE-3C2ABAF43B4C}"/>
              </a:ext>
            </a:extLst>
          </p:cNvPr>
          <p:cNvSpPr txBox="1">
            <a:spLocks noChangeArrowheads="1"/>
          </p:cNvSpPr>
          <p:nvPr userDrawn="1"/>
        </p:nvSpPr>
        <p:spPr bwMode="auto">
          <a:xfrm>
            <a:off x="5732464" y="6590128"/>
            <a:ext cx="400784" cy="16956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defPPr>
              <a:defRPr lang="en-US"/>
            </a:defPPr>
            <a:lvl1pPr marR="0" lvl="0" indent="0" algn="ctr" defTabSz="914400" fontAlgn="auto">
              <a:lnSpc>
                <a:spcPct val="100000"/>
              </a:lnSpc>
              <a:spcBef>
                <a:spcPts val="0"/>
              </a:spcBef>
              <a:spcAft>
                <a:spcPts val="0"/>
              </a:spcAft>
              <a:buClrTx/>
              <a:buSzTx/>
              <a:buFontTx/>
              <a:buNone/>
              <a:tabLst/>
              <a:defRPr sz="800" b="1">
                <a:solidFill>
                  <a:schemeClr val="bg1">
                    <a:lumMod val="50000"/>
                  </a:schemeClr>
                </a:solidFill>
                <a:latin typeface="+mj-lt"/>
                <a:cs typeface="Arial" pitchFamily="34" charset="0"/>
              </a:defRPr>
            </a:lvl1pPr>
            <a:lvl2pPr marL="457200" defTabSz="914400">
              <a:defRPr sz="1800"/>
            </a:lvl2pPr>
            <a:lvl3pPr marL="914400" defTabSz="914400">
              <a:defRPr sz="1800"/>
            </a:lvl3pPr>
            <a:lvl4pPr marL="1371600" defTabSz="914400">
              <a:defRPr sz="1800"/>
            </a:lvl4pPr>
            <a:lvl5pPr marL="1828800" defTabSz="914400">
              <a:defRPr sz="1800"/>
            </a:lvl5pPr>
            <a:lvl6pPr marL="2286000" defTabSz="914400">
              <a:defRPr sz="1800"/>
            </a:lvl6pPr>
            <a:lvl7pPr marL="2743200" defTabSz="914400">
              <a:defRPr sz="1800"/>
            </a:lvl7pPr>
            <a:lvl8pPr marL="3200400" defTabSz="914400">
              <a:defRPr sz="1800"/>
            </a:lvl8pPr>
            <a:lvl9pPr marL="3657600" defTabSz="914400">
              <a:defRPr sz="1800"/>
            </a:lvl9pPr>
          </a:lstStyle>
          <a:p>
            <a:pPr lvl="0"/>
            <a:fld id="{13B55AB4-0D57-4FBE-946B-A81E4A9D2A4C}" type="slidenum">
              <a:rPr lang="en-US" sz="933" noProof="0" smtClean="0"/>
              <a:pPr lvl="0"/>
              <a:t>‹#›</a:t>
            </a:fld>
            <a:r>
              <a:rPr lang="en-US" sz="933" noProof="0" dirty="0"/>
              <a:t> </a:t>
            </a:r>
          </a:p>
        </p:txBody>
      </p:sp>
      <p:cxnSp>
        <p:nvCxnSpPr>
          <p:cNvPr id="29" name="Straight Connector 28">
            <a:extLst>
              <a:ext uri="{FF2B5EF4-FFF2-40B4-BE49-F238E27FC236}">
                <a16:creationId xmlns:a16="http://schemas.microsoft.com/office/drawing/2014/main" id="{F6F403C3-AECA-43E3-B70F-8CE8C20C79F8}"/>
              </a:ext>
            </a:extLst>
          </p:cNvPr>
          <p:cNvCxnSpPr>
            <a:cxnSpLocks/>
          </p:cNvCxnSpPr>
          <p:nvPr userDrawn="1"/>
        </p:nvCxnSpPr>
        <p:spPr>
          <a:xfrm>
            <a:off x="121439" y="364669"/>
            <a:ext cx="143408" cy="0"/>
          </a:xfrm>
          <a:prstGeom prst="line">
            <a:avLst/>
          </a:prstGeom>
          <a:ln>
            <a:solidFill>
              <a:srgbClr val="E41165"/>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3AF0D48-F837-443A-B742-FA8AFEE7A4BD}"/>
              </a:ext>
            </a:extLst>
          </p:cNvPr>
          <p:cNvSpPr txBox="1"/>
          <p:nvPr userDrawn="1"/>
        </p:nvSpPr>
        <p:spPr>
          <a:xfrm>
            <a:off x="94187" y="441069"/>
            <a:ext cx="197916" cy="194384"/>
          </a:xfrm>
          <a:prstGeom prst="rect">
            <a:avLst/>
          </a:prstGeom>
          <a:noFill/>
        </p:spPr>
        <p:txBody>
          <a:bodyPr wrap="none" lIns="0" tIns="0" rIns="0" bIns="0" rtlCol="0" anchor="ctr" anchorCtr="0">
            <a:noAutofit/>
          </a:bodyPr>
          <a:lstStyle/>
          <a:p>
            <a:pPr algn="ctr"/>
            <a:endParaRPr lang="en-US" sz="2133" dirty="0">
              <a:solidFill>
                <a:schemeClr val="tx1"/>
              </a:solidFill>
            </a:endParaRPr>
          </a:p>
        </p:txBody>
      </p:sp>
      <p:pic>
        <p:nvPicPr>
          <p:cNvPr id="16" name="Picture 12">
            <a:extLst>
              <a:ext uri="{FF2B5EF4-FFF2-40B4-BE49-F238E27FC236}">
                <a16:creationId xmlns:a16="http://schemas.microsoft.com/office/drawing/2014/main" id="{0A546CE0-DB7F-4056-8F41-AAB273C1EF5E}"/>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10616639" y="6580115"/>
            <a:ext cx="1205231" cy="158496"/>
          </a:xfrm>
          <a:prstGeom prst="rect">
            <a:avLst/>
          </a:prstGeom>
        </p:spPr>
      </p:pic>
      <p:sp>
        <p:nvSpPr>
          <p:cNvPr id="13" name="Rectangle 12">
            <a:extLst>
              <a:ext uri="{FF2B5EF4-FFF2-40B4-BE49-F238E27FC236}">
                <a16:creationId xmlns:a16="http://schemas.microsoft.com/office/drawing/2014/main" id="{E5AFFEEF-BA33-4360-BE60-2A11102F0184}"/>
              </a:ext>
            </a:extLst>
          </p:cNvPr>
          <p:cNvSpPr/>
          <p:nvPr userDrawn="1"/>
        </p:nvSpPr>
        <p:spPr>
          <a:xfrm>
            <a:off x="49735" y="85017"/>
            <a:ext cx="286816" cy="5275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55" dirty="0"/>
          </a:p>
        </p:txBody>
      </p:sp>
      <p:pic>
        <p:nvPicPr>
          <p:cNvPr id="8" name="Graphic 7">
            <a:extLst>
              <a:ext uri="{FF2B5EF4-FFF2-40B4-BE49-F238E27FC236}">
                <a16:creationId xmlns:a16="http://schemas.microsoft.com/office/drawing/2014/main" id="{164A9845-083F-45EA-86F9-A1C683D38523}"/>
              </a:ext>
            </a:extLst>
          </p:cNvPr>
          <p:cNvPicPr>
            <a:picLocks noChangeAspect="1"/>
          </p:cNvPicPr>
          <p:nvPr userDrawn="1"/>
        </p:nvPicPr>
        <p:blipFill rotWithShape="1">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5200" t="38871" r="5200" b="38800"/>
          <a:stretch/>
        </p:blipFill>
        <p:spPr>
          <a:xfrm>
            <a:off x="393003" y="6316982"/>
            <a:ext cx="1593583" cy="397132"/>
          </a:xfrm>
          <a:prstGeom prst="rect">
            <a:avLst/>
          </a:prstGeom>
        </p:spPr>
      </p:pic>
    </p:spTree>
    <p:extLst>
      <p:ext uri="{BB962C8B-B14F-4D97-AF65-F5344CB8AC3E}">
        <p14:creationId xmlns:p14="http://schemas.microsoft.com/office/powerpoint/2010/main" val="1985636981"/>
      </p:ext>
    </p:extLst>
  </p:cSld>
  <p:clrMap bg1="lt1" tx1="dk1" bg2="lt2" tx2="dk2" accent1="accent1" accent2="accent2" accent3="accent3" accent4="accent4" accent5="accent5" accent6="accent6" hlink="hlink" folHlink="folHlink"/>
  <p:sldLayoutIdLst>
    <p:sldLayoutId id="2147483787" r:id="rId1"/>
    <p:sldLayoutId id="2147483791" r:id="rId2"/>
    <p:sldLayoutId id="2147483792" r:id="rId3"/>
  </p:sldLayoutIdLst>
  <p:hf sldNum="0" hdr="0" dt="0"/>
  <p:txStyles>
    <p:titleStyle>
      <a:lvl1pPr algn="l" defTabSz="1219110" rtl="0" eaLnBrk="1" latinLnBrk="0" hangingPunct="1">
        <a:lnSpc>
          <a:spcPct val="90000"/>
        </a:lnSpc>
        <a:spcBef>
          <a:spcPct val="0"/>
        </a:spcBef>
        <a:buNone/>
        <a:defRPr lang="en-US" sz="2800" b="0" kern="0" baseline="0" dirty="0">
          <a:solidFill>
            <a:srgbClr val="E41165"/>
          </a:solidFill>
          <a:latin typeface="+mj-lt"/>
          <a:ea typeface="+mj-ea"/>
          <a:cs typeface="+mj-cs"/>
        </a:defRPr>
      </a:lvl1pPr>
    </p:titleStyle>
    <p:bodyStyle>
      <a:lvl1pPr marL="304776" indent="-304776" algn="l" defTabSz="1219110" rtl="0" eaLnBrk="1" latinLnBrk="0" hangingPunct="1">
        <a:lnSpc>
          <a:spcPct val="90000"/>
        </a:lnSpc>
        <a:spcBef>
          <a:spcPts val="1333"/>
        </a:spcBef>
        <a:buClr>
          <a:srgbClr val="E41165"/>
        </a:buClr>
        <a:buFont typeface="Arial" panose="020B0604020202020204" pitchFamily="34" charset="0"/>
        <a:buChar char="•"/>
        <a:defRPr lang="en-US" sz="1600" kern="1200" smtClean="0">
          <a:solidFill>
            <a:schemeClr val="tx1"/>
          </a:solidFill>
          <a:latin typeface="+mn-lt"/>
          <a:ea typeface="+mn-ea"/>
          <a:cs typeface="+mn-cs"/>
        </a:defRPr>
      </a:lvl1pPr>
      <a:lvl2pPr marL="914332" indent="-304776" algn="l" defTabSz="1219110" rtl="0" eaLnBrk="1" latinLnBrk="0" hangingPunct="1">
        <a:lnSpc>
          <a:spcPct val="90000"/>
        </a:lnSpc>
        <a:spcBef>
          <a:spcPts val="667"/>
        </a:spcBef>
        <a:buClr>
          <a:srgbClr val="E41165"/>
        </a:buClr>
        <a:buFont typeface="Arial" panose="020B0604020202020204" pitchFamily="34" charset="0"/>
        <a:buChar char="•"/>
        <a:defRPr lang="en-US" sz="1600" kern="1200" dirty="0" smtClean="0">
          <a:solidFill>
            <a:schemeClr val="tx1"/>
          </a:solidFill>
          <a:latin typeface="+mn-lt"/>
          <a:ea typeface="+mn-ea"/>
          <a:cs typeface="+mn-cs"/>
        </a:defRPr>
      </a:lvl2pPr>
      <a:lvl3pPr marL="1523887" indent="-304776" algn="l" defTabSz="1219110" rtl="0" eaLnBrk="1" latinLnBrk="0" hangingPunct="1">
        <a:lnSpc>
          <a:spcPct val="90000"/>
        </a:lnSpc>
        <a:spcBef>
          <a:spcPts val="667"/>
        </a:spcBef>
        <a:buClr>
          <a:srgbClr val="E41165"/>
        </a:buClr>
        <a:buFont typeface="Arial" panose="020B0604020202020204" pitchFamily="34" charset="0"/>
        <a:buChar char="•"/>
        <a:defRPr lang="en-US" sz="1600" kern="1200" dirty="0" smtClean="0">
          <a:solidFill>
            <a:schemeClr val="tx1"/>
          </a:solidFill>
          <a:latin typeface="+mn-lt"/>
          <a:ea typeface="+mn-ea"/>
          <a:cs typeface="+mn-cs"/>
        </a:defRPr>
      </a:lvl3pPr>
      <a:lvl4pPr marL="2133440" indent="-304776" algn="l" defTabSz="1219110" rtl="0" eaLnBrk="1" latinLnBrk="0" hangingPunct="1">
        <a:lnSpc>
          <a:spcPct val="90000"/>
        </a:lnSpc>
        <a:spcBef>
          <a:spcPts val="667"/>
        </a:spcBef>
        <a:buClr>
          <a:srgbClr val="E41165"/>
        </a:buClr>
        <a:buFont typeface="Arial" panose="020B0604020202020204" pitchFamily="34" charset="0"/>
        <a:buChar char="•"/>
        <a:defRPr lang="en-US" sz="1600" kern="1200" dirty="0" smtClean="0">
          <a:solidFill>
            <a:schemeClr val="tx1"/>
          </a:solidFill>
          <a:latin typeface="+mn-lt"/>
          <a:ea typeface="+mn-ea"/>
          <a:cs typeface="+mn-cs"/>
        </a:defRPr>
      </a:lvl4pPr>
      <a:lvl5pPr marL="2742994" indent="-304776" algn="l" defTabSz="1219110" rtl="0" eaLnBrk="1" latinLnBrk="0" hangingPunct="1">
        <a:lnSpc>
          <a:spcPct val="90000"/>
        </a:lnSpc>
        <a:spcBef>
          <a:spcPts val="667"/>
        </a:spcBef>
        <a:buClr>
          <a:srgbClr val="E41165"/>
        </a:buClr>
        <a:buFont typeface="Arial" panose="020B0604020202020204" pitchFamily="34" charset="0"/>
        <a:buChar char="•"/>
        <a:defRPr lang="en-US" sz="1600" kern="1200" dirty="0">
          <a:solidFill>
            <a:schemeClr val="tx1"/>
          </a:solidFill>
          <a:latin typeface="+mn-lt"/>
          <a:ea typeface="+mn-ea"/>
          <a:cs typeface="+mn-cs"/>
        </a:defRPr>
      </a:lvl5pPr>
      <a:lvl6pPr marL="3352548" indent="-304776" algn="l" defTabSz="121911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104" indent="-304776" algn="l" defTabSz="121911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658" indent="-304776" algn="l" defTabSz="121911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212" indent="-304776" algn="l" defTabSz="121911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p:bodyStyle>
    <p:otherStyle>
      <a:defPPr>
        <a:defRPr lang="en-US"/>
      </a:defPPr>
      <a:lvl1pPr marL="0" algn="l" defTabSz="1219110" rtl="0" eaLnBrk="1" latinLnBrk="0" hangingPunct="1">
        <a:defRPr sz="2400" kern="1200">
          <a:solidFill>
            <a:schemeClr val="tx1"/>
          </a:solidFill>
          <a:latin typeface="+mn-lt"/>
          <a:ea typeface="+mn-ea"/>
          <a:cs typeface="+mn-cs"/>
        </a:defRPr>
      </a:lvl1pPr>
      <a:lvl2pPr marL="609555" algn="l" defTabSz="1219110" rtl="0" eaLnBrk="1" latinLnBrk="0" hangingPunct="1">
        <a:defRPr sz="2400" kern="1200">
          <a:solidFill>
            <a:schemeClr val="tx1"/>
          </a:solidFill>
          <a:latin typeface="+mn-lt"/>
          <a:ea typeface="+mn-ea"/>
          <a:cs typeface="+mn-cs"/>
        </a:defRPr>
      </a:lvl2pPr>
      <a:lvl3pPr marL="1219110" algn="l" defTabSz="1219110" rtl="0" eaLnBrk="1" latinLnBrk="0" hangingPunct="1">
        <a:defRPr sz="2400" kern="1200">
          <a:solidFill>
            <a:schemeClr val="tx1"/>
          </a:solidFill>
          <a:latin typeface="+mn-lt"/>
          <a:ea typeface="+mn-ea"/>
          <a:cs typeface="+mn-cs"/>
        </a:defRPr>
      </a:lvl3pPr>
      <a:lvl4pPr marL="1828664" algn="l" defTabSz="1219110" rtl="0" eaLnBrk="1" latinLnBrk="0" hangingPunct="1">
        <a:defRPr sz="2400" kern="1200">
          <a:solidFill>
            <a:schemeClr val="tx1"/>
          </a:solidFill>
          <a:latin typeface="+mn-lt"/>
          <a:ea typeface="+mn-ea"/>
          <a:cs typeface="+mn-cs"/>
        </a:defRPr>
      </a:lvl4pPr>
      <a:lvl5pPr marL="2438218" algn="l" defTabSz="1219110" rtl="0" eaLnBrk="1" latinLnBrk="0" hangingPunct="1">
        <a:defRPr sz="2400" kern="1200">
          <a:solidFill>
            <a:schemeClr val="tx1"/>
          </a:solidFill>
          <a:latin typeface="+mn-lt"/>
          <a:ea typeface="+mn-ea"/>
          <a:cs typeface="+mn-cs"/>
        </a:defRPr>
      </a:lvl5pPr>
      <a:lvl6pPr marL="3047772" algn="l" defTabSz="1219110" rtl="0" eaLnBrk="1" latinLnBrk="0" hangingPunct="1">
        <a:defRPr sz="2400" kern="1200">
          <a:solidFill>
            <a:schemeClr val="tx1"/>
          </a:solidFill>
          <a:latin typeface="+mn-lt"/>
          <a:ea typeface="+mn-ea"/>
          <a:cs typeface="+mn-cs"/>
        </a:defRPr>
      </a:lvl6pPr>
      <a:lvl7pPr marL="3657327" algn="l" defTabSz="1219110" rtl="0" eaLnBrk="1" latinLnBrk="0" hangingPunct="1">
        <a:defRPr sz="2400" kern="1200">
          <a:solidFill>
            <a:schemeClr val="tx1"/>
          </a:solidFill>
          <a:latin typeface="+mn-lt"/>
          <a:ea typeface="+mn-ea"/>
          <a:cs typeface="+mn-cs"/>
        </a:defRPr>
      </a:lvl7pPr>
      <a:lvl8pPr marL="4266880" algn="l" defTabSz="1219110" rtl="0" eaLnBrk="1" latinLnBrk="0" hangingPunct="1">
        <a:defRPr sz="2400" kern="1200">
          <a:solidFill>
            <a:schemeClr val="tx1"/>
          </a:solidFill>
          <a:latin typeface="+mn-lt"/>
          <a:ea typeface="+mn-ea"/>
          <a:cs typeface="+mn-cs"/>
        </a:defRPr>
      </a:lvl8pPr>
      <a:lvl9pPr marL="4876435" algn="l" defTabSz="1219110"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2" orient="horz" pos="2160" userDrawn="1">
          <p15:clr>
            <a:srgbClr val="F26B43"/>
          </p15:clr>
        </p15:guide>
        <p15:guide id="3" orient="horz" pos="85" userDrawn="1">
          <p15:clr>
            <a:srgbClr val="F26B43"/>
          </p15:clr>
        </p15:guide>
        <p15:guide id="4" orient="horz" pos="557" userDrawn="1">
          <p15:clr>
            <a:srgbClr val="F26B43"/>
          </p15:clr>
        </p15:guide>
        <p15:guide id="5" orient="horz" pos="705" userDrawn="1">
          <p15:clr>
            <a:srgbClr val="F26B43"/>
          </p15:clr>
        </p15:guide>
        <p15:guide id="6" orient="horz" pos="3943" userDrawn="1">
          <p15:clr>
            <a:srgbClr val="F26B43"/>
          </p15:clr>
        </p15:guide>
        <p15:guide id="8" pos="7447" userDrawn="1">
          <p15:clr>
            <a:srgbClr val="F26B43"/>
          </p15:clr>
        </p15:guide>
        <p15:guide id="9" pos="240" userDrawn="1">
          <p15:clr>
            <a:srgbClr val="F26B43"/>
          </p15:clr>
        </p15:guide>
        <p15:guide id="10" orient="horz" pos="4224" userDrawn="1">
          <p15:clr>
            <a:srgbClr val="F26B43"/>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9" name="Title Placeholder 8">
            <a:extLst>
              <a:ext uri="{FF2B5EF4-FFF2-40B4-BE49-F238E27FC236}">
                <a16:creationId xmlns:a16="http://schemas.microsoft.com/office/drawing/2014/main" id="{668164AE-F168-4FCE-AA1F-1E4E8F1F51C5}"/>
              </a:ext>
            </a:extLst>
          </p:cNvPr>
          <p:cNvSpPr>
            <a:spLocks noGrp="1"/>
          </p:cNvSpPr>
          <p:nvPr>
            <p:ph type="title"/>
          </p:nvPr>
        </p:nvSpPr>
        <p:spPr>
          <a:xfrm>
            <a:off x="374985" y="1701803"/>
            <a:ext cx="5390651" cy="508687"/>
          </a:xfrm>
          <a:prstGeom prst="rect">
            <a:avLst/>
          </a:prstGeom>
        </p:spPr>
        <p:txBody>
          <a:bodyPr vert="horz" wrap="square" lIns="0" tIns="12065" rIns="0" bIns="0" rtlCol="0">
            <a:noAutofit/>
          </a:bodyPr>
          <a:lstStyle/>
          <a:p>
            <a:pPr lvl="0"/>
            <a:r>
              <a:rPr lang="en-US" dirty="0"/>
              <a:t>Click to edit Master title style</a:t>
            </a:r>
          </a:p>
        </p:txBody>
      </p:sp>
      <p:sp>
        <p:nvSpPr>
          <p:cNvPr id="14" name="Text Placeholder 13">
            <a:extLst>
              <a:ext uri="{FF2B5EF4-FFF2-40B4-BE49-F238E27FC236}">
                <a16:creationId xmlns:a16="http://schemas.microsoft.com/office/drawing/2014/main" id="{337FA0A2-4E48-428C-81A4-88A7A7B842EB}"/>
              </a:ext>
            </a:extLst>
          </p:cNvPr>
          <p:cNvSpPr>
            <a:spLocks noGrp="1"/>
          </p:cNvSpPr>
          <p:nvPr>
            <p:ph type="body" idx="1"/>
          </p:nvPr>
        </p:nvSpPr>
        <p:spPr>
          <a:xfrm>
            <a:off x="382921" y="2849125"/>
            <a:ext cx="5390651" cy="351379"/>
          </a:xfrm>
          <a:prstGeom prst="rect">
            <a:avLst/>
          </a:prstGeom>
        </p:spPr>
        <p:txBody>
          <a:bodyPr vert="horz" wrap="square" lIns="0" tIns="17145" rIns="0" bIns="0" rtlCol="0">
            <a:spAutoFit/>
          </a:bodyPr>
          <a:lstStyle/>
          <a:p>
            <a:pPr lvl="0">
              <a:buClr>
                <a:srgbClr val="808285"/>
              </a:buClr>
              <a:buFont typeface="Wingdings" panose="05000000000000000000" pitchFamily="2" charset="2"/>
            </a:pPr>
            <a:r>
              <a:rPr lang="en-US" dirty="0"/>
              <a:t>Click to edit Master text styles</a:t>
            </a:r>
          </a:p>
        </p:txBody>
      </p:sp>
      <p:pic>
        <p:nvPicPr>
          <p:cNvPr id="6" name="Graphic 5">
            <a:extLst>
              <a:ext uri="{FF2B5EF4-FFF2-40B4-BE49-F238E27FC236}">
                <a16:creationId xmlns:a16="http://schemas.microsoft.com/office/drawing/2014/main" id="{CB8926CD-EFC0-4C87-B119-E8A27B57C7FC}"/>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10353151" y="628636"/>
            <a:ext cx="1467371" cy="192968"/>
          </a:xfrm>
          <a:prstGeom prst="rect">
            <a:avLst/>
          </a:prstGeom>
        </p:spPr>
      </p:pic>
      <p:sp>
        <p:nvSpPr>
          <p:cNvPr id="8" name="Rectangle 7">
            <a:extLst>
              <a:ext uri="{FF2B5EF4-FFF2-40B4-BE49-F238E27FC236}">
                <a16:creationId xmlns:a16="http://schemas.microsoft.com/office/drawing/2014/main" id="{FC582895-8422-4248-8A5D-67ACFDD07B87}"/>
              </a:ext>
            </a:extLst>
          </p:cNvPr>
          <p:cNvSpPr/>
          <p:nvPr userDrawn="1"/>
        </p:nvSpPr>
        <p:spPr>
          <a:xfrm>
            <a:off x="94187" y="134303"/>
            <a:ext cx="197916" cy="194384"/>
          </a:xfrm>
          <a:prstGeom prst="rect">
            <a:avLst/>
          </a:prstGeom>
          <a:solidFill>
            <a:srgbClr val="E411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2133" dirty="0"/>
          </a:p>
        </p:txBody>
      </p:sp>
      <p:cxnSp>
        <p:nvCxnSpPr>
          <p:cNvPr id="10" name="Straight Connector 9">
            <a:extLst>
              <a:ext uri="{FF2B5EF4-FFF2-40B4-BE49-F238E27FC236}">
                <a16:creationId xmlns:a16="http://schemas.microsoft.com/office/drawing/2014/main" id="{B4106BDD-18B8-412E-B8A5-C1272139CB10}"/>
              </a:ext>
            </a:extLst>
          </p:cNvPr>
          <p:cNvCxnSpPr>
            <a:cxnSpLocks/>
          </p:cNvCxnSpPr>
          <p:nvPr userDrawn="1"/>
        </p:nvCxnSpPr>
        <p:spPr>
          <a:xfrm>
            <a:off x="121439" y="364669"/>
            <a:ext cx="143408" cy="0"/>
          </a:xfrm>
          <a:prstGeom prst="line">
            <a:avLst/>
          </a:prstGeom>
          <a:ln>
            <a:solidFill>
              <a:srgbClr val="E41165"/>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977D001C-0883-4A9B-AB9B-8743640BBB90}"/>
              </a:ext>
            </a:extLst>
          </p:cNvPr>
          <p:cNvSpPr txBox="1"/>
          <p:nvPr userDrawn="1"/>
        </p:nvSpPr>
        <p:spPr>
          <a:xfrm>
            <a:off x="94187" y="441069"/>
            <a:ext cx="197916" cy="194384"/>
          </a:xfrm>
          <a:prstGeom prst="rect">
            <a:avLst/>
          </a:prstGeom>
          <a:noFill/>
        </p:spPr>
        <p:txBody>
          <a:bodyPr wrap="none" lIns="0" tIns="0" rIns="0" bIns="0" rtlCol="0" anchor="ctr" anchorCtr="0">
            <a:noAutofit/>
          </a:bodyPr>
          <a:lstStyle/>
          <a:p>
            <a:pPr algn="ctr"/>
            <a:endParaRPr lang="en-US" sz="2133" dirty="0">
              <a:solidFill>
                <a:schemeClr val="tx1"/>
              </a:solidFill>
            </a:endParaRPr>
          </a:p>
        </p:txBody>
      </p:sp>
      <p:sp>
        <p:nvSpPr>
          <p:cNvPr id="12" name="Rectangle 11">
            <a:extLst>
              <a:ext uri="{FF2B5EF4-FFF2-40B4-BE49-F238E27FC236}">
                <a16:creationId xmlns:a16="http://schemas.microsoft.com/office/drawing/2014/main" id="{16FBBEA4-B462-4E65-B293-F78B28DD8962}"/>
              </a:ext>
            </a:extLst>
          </p:cNvPr>
          <p:cNvSpPr/>
          <p:nvPr userDrawn="1"/>
        </p:nvSpPr>
        <p:spPr>
          <a:xfrm>
            <a:off x="49735" y="85017"/>
            <a:ext cx="286816" cy="52755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55" dirty="0"/>
          </a:p>
        </p:txBody>
      </p:sp>
      <p:pic>
        <p:nvPicPr>
          <p:cNvPr id="13" name="Graphic 12">
            <a:extLst>
              <a:ext uri="{FF2B5EF4-FFF2-40B4-BE49-F238E27FC236}">
                <a16:creationId xmlns:a16="http://schemas.microsoft.com/office/drawing/2014/main" id="{FDE75CFF-5D34-462D-80FE-24C74683F4DE}"/>
              </a:ext>
            </a:extLst>
          </p:cNvPr>
          <p:cNvPicPr>
            <a:picLocks noChangeAspect="1"/>
          </p:cNvPicPr>
          <p:nvPr userDrawn="1"/>
        </p:nvPicPr>
        <p:blipFill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5201" t="38245" r="4369" b="37400"/>
          <a:stretch/>
        </p:blipFill>
        <p:spPr>
          <a:xfrm>
            <a:off x="385158" y="251511"/>
            <a:ext cx="2061709" cy="555276"/>
          </a:xfrm>
          <a:prstGeom prst="rect">
            <a:avLst/>
          </a:prstGeom>
        </p:spPr>
      </p:pic>
    </p:spTree>
    <p:extLst>
      <p:ext uri="{BB962C8B-B14F-4D97-AF65-F5344CB8AC3E}">
        <p14:creationId xmlns:p14="http://schemas.microsoft.com/office/powerpoint/2010/main" val="4118015851"/>
      </p:ext>
    </p:extLst>
  </p:cSld>
  <p:clrMap bg1="lt1" tx1="dk1" bg2="lt2" tx2="dk2" accent1="accent1" accent2="accent2" accent3="accent3" accent4="accent4" accent5="accent5" accent6="accent6" hlink="hlink" folHlink="folHlink"/>
  <p:sldLayoutIdLst>
    <p:sldLayoutId id="2147483841" r:id="rId1"/>
  </p:sldLayoutIdLst>
  <p:txStyles>
    <p:titleStyle>
      <a:lvl1pPr algn="l" defTabSz="1219170" rtl="0" eaLnBrk="1" latinLnBrk="0" hangingPunct="1">
        <a:lnSpc>
          <a:spcPct val="100000"/>
        </a:lnSpc>
        <a:spcBef>
          <a:spcPct val="0"/>
        </a:spcBef>
        <a:buNone/>
        <a:defRPr lang="en-US" sz="3200" b="0" i="0" kern="0" spc="-7" baseline="0" dirty="0">
          <a:solidFill>
            <a:srgbClr val="F4F3F9"/>
          </a:solidFill>
          <a:latin typeface="Calibri"/>
          <a:ea typeface="+mj-ea"/>
          <a:cs typeface="Calibri"/>
        </a:defRPr>
      </a:lvl1pPr>
    </p:titleStyle>
    <p:bodyStyle>
      <a:lvl1pPr marL="0" indent="0" algn="l" defTabSz="1219170" rtl="0" eaLnBrk="1" latinLnBrk="0" hangingPunct="1">
        <a:lnSpc>
          <a:spcPct val="100000"/>
        </a:lnSpc>
        <a:spcBef>
          <a:spcPts val="0"/>
        </a:spcBef>
        <a:buFont typeface="Arial" panose="020B0604020202020204" pitchFamily="34" charset="0"/>
        <a:buNone/>
        <a:defRPr lang="en-US" sz="2133" kern="1200" spc="3" dirty="0">
          <a:solidFill>
            <a:srgbClr val="FFE600"/>
          </a:solidFill>
          <a:latin typeface="Calibri"/>
          <a:ea typeface="+mn-ea"/>
          <a:cs typeface="Calibri"/>
        </a:defRPr>
      </a:lvl1pPr>
      <a:lvl2pPr marL="914377" indent="-304792" algn="l" defTabSz="1219170" rtl="0" eaLnBrk="1" latinLnBrk="0" hangingPunct="1">
        <a:lnSpc>
          <a:spcPct val="90000"/>
        </a:lnSpc>
        <a:spcBef>
          <a:spcPts val="667"/>
        </a:spcBef>
        <a:buFont typeface="Arial" panose="020B0604020202020204" pitchFamily="34" charset="0"/>
        <a:buChar char="•"/>
        <a:defRPr sz="3200" kern="1200">
          <a:solidFill>
            <a:schemeClr val="bg1"/>
          </a:solidFill>
          <a:latin typeface="+mn-lt"/>
          <a:ea typeface="+mn-ea"/>
          <a:cs typeface="+mn-cs"/>
        </a:defRPr>
      </a:lvl2pPr>
      <a:lvl3pPr marL="1523962" indent="-304792" algn="l" defTabSz="1219170" rtl="0" eaLnBrk="1" latinLnBrk="0" hangingPunct="1">
        <a:lnSpc>
          <a:spcPct val="90000"/>
        </a:lnSpc>
        <a:spcBef>
          <a:spcPts val="667"/>
        </a:spcBef>
        <a:buFont typeface="Arial" panose="020B0604020202020204" pitchFamily="34" charset="0"/>
        <a:buChar char="•"/>
        <a:defRPr sz="2667" kern="1200">
          <a:solidFill>
            <a:schemeClr val="bg1"/>
          </a:solidFill>
          <a:latin typeface="+mn-lt"/>
          <a:ea typeface="+mn-ea"/>
          <a:cs typeface="+mn-cs"/>
        </a:defRPr>
      </a:lvl3pPr>
      <a:lvl4pPr marL="2133547" indent="-304792" algn="l" defTabSz="1219170" rtl="0" eaLnBrk="1" latinLnBrk="0" hangingPunct="1">
        <a:lnSpc>
          <a:spcPct val="90000"/>
        </a:lnSpc>
        <a:spcBef>
          <a:spcPts val="667"/>
        </a:spcBef>
        <a:buFont typeface="Arial" panose="020B0604020202020204" pitchFamily="34" charset="0"/>
        <a:buChar char="•"/>
        <a:defRPr sz="2400" kern="1200">
          <a:solidFill>
            <a:schemeClr val="bg1"/>
          </a:solidFill>
          <a:latin typeface="+mn-lt"/>
          <a:ea typeface="+mn-ea"/>
          <a:cs typeface="+mn-cs"/>
        </a:defRPr>
      </a:lvl4pPr>
      <a:lvl5pPr marL="2743131" indent="-304792" algn="l" defTabSz="1219170" rtl="0" eaLnBrk="1" latinLnBrk="0" hangingPunct="1">
        <a:lnSpc>
          <a:spcPct val="90000"/>
        </a:lnSpc>
        <a:spcBef>
          <a:spcPts val="667"/>
        </a:spcBef>
        <a:buFont typeface="Arial" panose="020B0604020202020204" pitchFamily="34" charset="0"/>
        <a:buChar char="•"/>
        <a:defRPr sz="2400" kern="1200">
          <a:solidFill>
            <a:schemeClr val="bg1"/>
          </a:solidFill>
          <a:latin typeface="+mn-lt"/>
          <a:ea typeface="+mn-ea"/>
          <a:cs typeface="+mn-cs"/>
        </a:defRPr>
      </a:lvl5pPr>
      <a:lvl6pPr marL="335271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696" userDrawn="1">
          <p15:clr>
            <a:srgbClr val="F26B43"/>
          </p15:clr>
        </p15:guide>
        <p15:guide id="2" orient="horz" pos="3803" userDrawn="1">
          <p15:clr>
            <a:srgbClr val="F26B43"/>
          </p15:clr>
        </p15:guide>
        <p15:guide id="3" orient="horz" pos="480" userDrawn="1">
          <p15:clr>
            <a:srgbClr val="F26B43"/>
          </p15:clr>
        </p15:guide>
        <p15:guide id="4" orient="horz" pos="1128" userDrawn="1">
          <p15:clr>
            <a:srgbClr val="F26B43"/>
          </p15:clr>
        </p15:guide>
        <p15:guide id="5" pos="240" userDrawn="1">
          <p15:clr>
            <a:srgbClr val="F26B43"/>
          </p15:clr>
        </p15:guide>
        <p15:guide id="6" pos="7440" userDrawn="1">
          <p15:clr>
            <a:srgbClr val="F26B43"/>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9" name="Title Placeholder 8">
            <a:extLst>
              <a:ext uri="{FF2B5EF4-FFF2-40B4-BE49-F238E27FC236}">
                <a16:creationId xmlns:a16="http://schemas.microsoft.com/office/drawing/2014/main" id="{668164AE-F168-4FCE-AA1F-1E4E8F1F51C5}"/>
              </a:ext>
            </a:extLst>
          </p:cNvPr>
          <p:cNvSpPr>
            <a:spLocks noGrp="1"/>
          </p:cNvSpPr>
          <p:nvPr>
            <p:ph type="title"/>
          </p:nvPr>
        </p:nvSpPr>
        <p:spPr>
          <a:xfrm>
            <a:off x="374985" y="1701803"/>
            <a:ext cx="5390651" cy="508687"/>
          </a:xfrm>
          <a:prstGeom prst="rect">
            <a:avLst/>
          </a:prstGeom>
        </p:spPr>
        <p:txBody>
          <a:bodyPr vert="horz" wrap="square" lIns="0" tIns="12065" rIns="0" bIns="0" rtlCol="0">
            <a:noAutofit/>
          </a:bodyPr>
          <a:lstStyle/>
          <a:p>
            <a:pPr lvl="0"/>
            <a:r>
              <a:rPr lang="en-US" dirty="0"/>
              <a:t>Click to edit Master title style</a:t>
            </a:r>
          </a:p>
        </p:txBody>
      </p:sp>
      <p:sp>
        <p:nvSpPr>
          <p:cNvPr id="14" name="Text Placeholder 13">
            <a:extLst>
              <a:ext uri="{FF2B5EF4-FFF2-40B4-BE49-F238E27FC236}">
                <a16:creationId xmlns:a16="http://schemas.microsoft.com/office/drawing/2014/main" id="{337FA0A2-4E48-428C-81A4-88A7A7B842EB}"/>
              </a:ext>
            </a:extLst>
          </p:cNvPr>
          <p:cNvSpPr>
            <a:spLocks noGrp="1"/>
          </p:cNvSpPr>
          <p:nvPr>
            <p:ph type="body" idx="1"/>
          </p:nvPr>
        </p:nvSpPr>
        <p:spPr>
          <a:xfrm>
            <a:off x="382921" y="2849125"/>
            <a:ext cx="5390651" cy="351379"/>
          </a:xfrm>
          <a:prstGeom prst="rect">
            <a:avLst/>
          </a:prstGeom>
        </p:spPr>
        <p:txBody>
          <a:bodyPr vert="horz" wrap="square" lIns="0" tIns="17145" rIns="0" bIns="0" rtlCol="0">
            <a:spAutoFit/>
          </a:bodyPr>
          <a:lstStyle/>
          <a:p>
            <a:pPr lvl="0">
              <a:buClr>
                <a:srgbClr val="808285"/>
              </a:buClr>
              <a:buFont typeface="Wingdings" panose="05000000000000000000" pitchFamily="2" charset="2"/>
            </a:pPr>
            <a:r>
              <a:rPr lang="en-US" dirty="0"/>
              <a:t>Click to edit Master text styles</a:t>
            </a:r>
          </a:p>
        </p:txBody>
      </p:sp>
      <p:pic>
        <p:nvPicPr>
          <p:cNvPr id="6" name="Graphic 5">
            <a:extLst>
              <a:ext uri="{FF2B5EF4-FFF2-40B4-BE49-F238E27FC236}">
                <a16:creationId xmlns:a16="http://schemas.microsoft.com/office/drawing/2014/main" id="{1D067BE1-F59D-49A3-8739-9E997632726D}"/>
              </a:ext>
            </a:extLst>
          </p:cNvPr>
          <p:cNvPicPr>
            <a:picLocks noChangeAspect="1"/>
          </p:cNvPicPr>
          <p:nvPr userDrawn="1"/>
        </p:nvPicPr>
        <p:blipFill>
          <a:blip r:embed="rId3" cstate="email">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10353151" y="628637"/>
            <a:ext cx="1467371" cy="192969"/>
          </a:xfrm>
          <a:prstGeom prst="rect">
            <a:avLst/>
          </a:prstGeom>
        </p:spPr>
      </p:pic>
      <p:sp>
        <p:nvSpPr>
          <p:cNvPr id="8" name="Rectangle 7">
            <a:extLst>
              <a:ext uri="{FF2B5EF4-FFF2-40B4-BE49-F238E27FC236}">
                <a16:creationId xmlns:a16="http://schemas.microsoft.com/office/drawing/2014/main" id="{C772D9C7-4D6B-4014-95A9-4C93CB050823}"/>
              </a:ext>
            </a:extLst>
          </p:cNvPr>
          <p:cNvSpPr/>
          <p:nvPr userDrawn="1"/>
        </p:nvSpPr>
        <p:spPr>
          <a:xfrm>
            <a:off x="94187" y="134303"/>
            <a:ext cx="197916" cy="194384"/>
          </a:xfrm>
          <a:prstGeom prst="rect">
            <a:avLst/>
          </a:prstGeom>
          <a:solidFill>
            <a:srgbClr val="E411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2133" dirty="0"/>
          </a:p>
        </p:txBody>
      </p:sp>
      <p:cxnSp>
        <p:nvCxnSpPr>
          <p:cNvPr id="10" name="Straight Connector 9">
            <a:extLst>
              <a:ext uri="{FF2B5EF4-FFF2-40B4-BE49-F238E27FC236}">
                <a16:creationId xmlns:a16="http://schemas.microsoft.com/office/drawing/2014/main" id="{A57C5617-9B19-42EC-9D6A-982A7CFBB940}"/>
              </a:ext>
            </a:extLst>
          </p:cNvPr>
          <p:cNvCxnSpPr>
            <a:cxnSpLocks/>
          </p:cNvCxnSpPr>
          <p:nvPr userDrawn="1"/>
        </p:nvCxnSpPr>
        <p:spPr>
          <a:xfrm>
            <a:off x="121439" y="364669"/>
            <a:ext cx="143408" cy="0"/>
          </a:xfrm>
          <a:prstGeom prst="line">
            <a:avLst/>
          </a:prstGeom>
          <a:ln>
            <a:solidFill>
              <a:srgbClr val="E41165"/>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9E8A3FB0-136A-4E2B-951B-3DF5F25B2379}"/>
              </a:ext>
            </a:extLst>
          </p:cNvPr>
          <p:cNvSpPr txBox="1"/>
          <p:nvPr userDrawn="1"/>
        </p:nvSpPr>
        <p:spPr>
          <a:xfrm>
            <a:off x="94187" y="441069"/>
            <a:ext cx="197916" cy="194384"/>
          </a:xfrm>
          <a:prstGeom prst="rect">
            <a:avLst/>
          </a:prstGeom>
          <a:noFill/>
        </p:spPr>
        <p:txBody>
          <a:bodyPr wrap="none" lIns="0" tIns="0" rIns="0" bIns="0" rtlCol="0" anchor="ctr" anchorCtr="0">
            <a:noAutofit/>
          </a:bodyPr>
          <a:lstStyle/>
          <a:p>
            <a:pPr algn="ctr"/>
            <a:endParaRPr lang="en-US" sz="2133" dirty="0">
              <a:solidFill>
                <a:schemeClr val="tx1"/>
              </a:solidFill>
            </a:endParaRPr>
          </a:p>
        </p:txBody>
      </p:sp>
      <p:sp>
        <p:nvSpPr>
          <p:cNvPr id="12" name="Rectangle 11">
            <a:extLst>
              <a:ext uri="{FF2B5EF4-FFF2-40B4-BE49-F238E27FC236}">
                <a16:creationId xmlns:a16="http://schemas.microsoft.com/office/drawing/2014/main" id="{0507EA7B-DD8D-4663-B274-8DFFC5148B2E}"/>
              </a:ext>
            </a:extLst>
          </p:cNvPr>
          <p:cNvSpPr/>
          <p:nvPr userDrawn="1"/>
        </p:nvSpPr>
        <p:spPr>
          <a:xfrm>
            <a:off x="49735" y="85017"/>
            <a:ext cx="286816" cy="5275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55" dirty="0"/>
          </a:p>
        </p:txBody>
      </p:sp>
      <p:pic>
        <p:nvPicPr>
          <p:cNvPr id="13" name="Graphic 12">
            <a:extLst>
              <a:ext uri="{FF2B5EF4-FFF2-40B4-BE49-F238E27FC236}">
                <a16:creationId xmlns:a16="http://schemas.microsoft.com/office/drawing/2014/main" id="{7291BB8A-4E2F-4741-BA21-505A3816BAE2}"/>
              </a:ext>
            </a:extLst>
          </p:cNvPr>
          <p:cNvPicPr>
            <a:picLocks noChangeAspect="1"/>
          </p:cNvPicPr>
          <p:nvPr userDrawn="1"/>
        </p:nvPicPr>
        <p:blipFill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5201" t="38800" r="5201" b="38801"/>
          <a:stretch/>
        </p:blipFill>
        <p:spPr>
          <a:xfrm>
            <a:off x="388331" y="259977"/>
            <a:ext cx="2040543" cy="510136"/>
          </a:xfrm>
          <a:prstGeom prst="rect">
            <a:avLst/>
          </a:prstGeom>
        </p:spPr>
      </p:pic>
    </p:spTree>
    <p:extLst>
      <p:ext uri="{BB962C8B-B14F-4D97-AF65-F5344CB8AC3E}">
        <p14:creationId xmlns:p14="http://schemas.microsoft.com/office/powerpoint/2010/main" val="2742541698"/>
      </p:ext>
    </p:extLst>
  </p:cSld>
  <p:clrMap bg1="lt1" tx1="dk1" bg2="lt2" tx2="dk2" accent1="accent1" accent2="accent2" accent3="accent3" accent4="accent4" accent5="accent5" accent6="accent6" hlink="hlink" folHlink="folHlink"/>
  <p:sldLayoutIdLst>
    <p:sldLayoutId id="2147483843" r:id="rId1"/>
  </p:sldLayoutIdLst>
  <p:txStyles>
    <p:titleStyle>
      <a:lvl1pPr algn="l" defTabSz="1219170" rtl="0" eaLnBrk="1" latinLnBrk="0" hangingPunct="1">
        <a:lnSpc>
          <a:spcPct val="100000"/>
        </a:lnSpc>
        <a:spcBef>
          <a:spcPct val="0"/>
        </a:spcBef>
        <a:buNone/>
        <a:defRPr lang="en-US" sz="3200" b="0" i="0" kern="0" spc="-7" baseline="0" dirty="0">
          <a:solidFill>
            <a:schemeClr val="tx1"/>
          </a:solidFill>
          <a:latin typeface="Calibri"/>
          <a:ea typeface="+mj-ea"/>
          <a:cs typeface="Calibri"/>
        </a:defRPr>
      </a:lvl1pPr>
    </p:titleStyle>
    <p:bodyStyle>
      <a:lvl1pPr marL="0" indent="0" algn="l" defTabSz="1219170" rtl="0" eaLnBrk="1" latinLnBrk="0" hangingPunct="1">
        <a:lnSpc>
          <a:spcPct val="100000"/>
        </a:lnSpc>
        <a:spcBef>
          <a:spcPts val="0"/>
        </a:spcBef>
        <a:buFont typeface="Arial" panose="020B0604020202020204" pitchFamily="34" charset="0"/>
        <a:buNone/>
        <a:defRPr lang="en-US" sz="2133" kern="1200" spc="3" dirty="0">
          <a:solidFill>
            <a:srgbClr val="E41165"/>
          </a:solidFill>
          <a:latin typeface="Calibri"/>
          <a:ea typeface="+mn-ea"/>
          <a:cs typeface="Calibri"/>
        </a:defRPr>
      </a:lvl1pPr>
      <a:lvl2pPr marL="914377" indent="-304792" algn="l" defTabSz="1219170" rtl="0" eaLnBrk="1" latinLnBrk="0" hangingPunct="1">
        <a:lnSpc>
          <a:spcPct val="90000"/>
        </a:lnSpc>
        <a:spcBef>
          <a:spcPts val="667"/>
        </a:spcBef>
        <a:buFont typeface="Arial" panose="020B0604020202020204" pitchFamily="34" charset="0"/>
        <a:buChar char="•"/>
        <a:defRPr sz="3200" kern="1200">
          <a:solidFill>
            <a:schemeClr val="bg1"/>
          </a:solidFill>
          <a:latin typeface="+mn-lt"/>
          <a:ea typeface="+mn-ea"/>
          <a:cs typeface="+mn-cs"/>
        </a:defRPr>
      </a:lvl2pPr>
      <a:lvl3pPr marL="1523962" indent="-304792" algn="l" defTabSz="1219170" rtl="0" eaLnBrk="1" latinLnBrk="0" hangingPunct="1">
        <a:lnSpc>
          <a:spcPct val="90000"/>
        </a:lnSpc>
        <a:spcBef>
          <a:spcPts val="667"/>
        </a:spcBef>
        <a:buFont typeface="Arial" panose="020B0604020202020204" pitchFamily="34" charset="0"/>
        <a:buChar char="•"/>
        <a:defRPr sz="2667" kern="1200">
          <a:solidFill>
            <a:schemeClr val="bg1"/>
          </a:solidFill>
          <a:latin typeface="+mn-lt"/>
          <a:ea typeface="+mn-ea"/>
          <a:cs typeface="+mn-cs"/>
        </a:defRPr>
      </a:lvl3pPr>
      <a:lvl4pPr marL="2133547" indent="-304792" algn="l" defTabSz="1219170" rtl="0" eaLnBrk="1" latinLnBrk="0" hangingPunct="1">
        <a:lnSpc>
          <a:spcPct val="90000"/>
        </a:lnSpc>
        <a:spcBef>
          <a:spcPts val="667"/>
        </a:spcBef>
        <a:buFont typeface="Arial" panose="020B0604020202020204" pitchFamily="34" charset="0"/>
        <a:buChar char="•"/>
        <a:defRPr sz="2400" kern="1200">
          <a:solidFill>
            <a:schemeClr val="bg1"/>
          </a:solidFill>
          <a:latin typeface="+mn-lt"/>
          <a:ea typeface="+mn-ea"/>
          <a:cs typeface="+mn-cs"/>
        </a:defRPr>
      </a:lvl4pPr>
      <a:lvl5pPr marL="2743131" indent="-304792" algn="l" defTabSz="1219170" rtl="0" eaLnBrk="1" latinLnBrk="0" hangingPunct="1">
        <a:lnSpc>
          <a:spcPct val="90000"/>
        </a:lnSpc>
        <a:spcBef>
          <a:spcPts val="667"/>
        </a:spcBef>
        <a:buFont typeface="Arial" panose="020B0604020202020204" pitchFamily="34" charset="0"/>
        <a:buChar char="•"/>
        <a:defRPr sz="2400" kern="1200">
          <a:solidFill>
            <a:schemeClr val="bg1"/>
          </a:solidFill>
          <a:latin typeface="+mn-lt"/>
          <a:ea typeface="+mn-ea"/>
          <a:cs typeface="+mn-cs"/>
        </a:defRPr>
      </a:lvl5pPr>
      <a:lvl6pPr marL="335271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696" userDrawn="1">
          <p15:clr>
            <a:srgbClr val="F26B43"/>
          </p15:clr>
        </p15:guide>
        <p15:guide id="2" orient="horz" pos="3803" userDrawn="1">
          <p15:clr>
            <a:srgbClr val="F26B43"/>
          </p15:clr>
        </p15:guide>
        <p15:guide id="3" orient="horz" pos="480" userDrawn="1">
          <p15:clr>
            <a:srgbClr val="F26B43"/>
          </p15:clr>
        </p15:guide>
        <p15:guide id="4" orient="horz" pos="1128" userDrawn="1">
          <p15:clr>
            <a:srgbClr val="F26B43"/>
          </p15:clr>
        </p15:guide>
        <p15:guide id="5" pos="240" userDrawn="1">
          <p15:clr>
            <a:srgbClr val="F26B43"/>
          </p15:clr>
        </p15:guide>
        <p15:guide id="6" pos="7440" userDrawn="1">
          <p15:clr>
            <a:srgbClr val="F26B43"/>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9" name="Title Placeholder 8">
            <a:extLst>
              <a:ext uri="{FF2B5EF4-FFF2-40B4-BE49-F238E27FC236}">
                <a16:creationId xmlns:a16="http://schemas.microsoft.com/office/drawing/2014/main" id="{668164AE-F168-4FCE-AA1F-1E4E8F1F51C5}"/>
              </a:ext>
            </a:extLst>
          </p:cNvPr>
          <p:cNvSpPr>
            <a:spLocks noGrp="1"/>
          </p:cNvSpPr>
          <p:nvPr>
            <p:ph type="title"/>
          </p:nvPr>
        </p:nvSpPr>
        <p:spPr>
          <a:xfrm>
            <a:off x="374985" y="1701803"/>
            <a:ext cx="5390651" cy="508687"/>
          </a:xfrm>
          <a:prstGeom prst="rect">
            <a:avLst/>
          </a:prstGeom>
        </p:spPr>
        <p:txBody>
          <a:bodyPr vert="horz" wrap="square" lIns="0" tIns="12065" rIns="0" bIns="0" rtlCol="0">
            <a:noAutofit/>
          </a:bodyPr>
          <a:lstStyle/>
          <a:p>
            <a:pPr lvl="0"/>
            <a:r>
              <a:rPr lang="en-US" dirty="0"/>
              <a:t>Click to edit Master title style</a:t>
            </a:r>
          </a:p>
        </p:txBody>
      </p:sp>
      <p:sp>
        <p:nvSpPr>
          <p:cNvPr id="14" name="Text Placeholder 13">
            <a:extLst>
              <a:ext uri="{FF2B5EF4-FFF2-40B4-BE49-F238E27FC236}">
                <a16:creationId xmlns:a16="http://schemas.microsoft.com/office/drawing/2014/main" id="{337FA0A2-4E48-428C-81A4-88A7A7B842EB}"/>
              </a:ext>
            </a:extLst>
          </p:cNvPr>
          <p:cNvSpPr>
            <a:spLocks noGrp="1"/>
          </p:cNvSpPr>
          <p:nvPr>
            <p:ph type="body" idx="1"/>
          </p:nvPr>
        </p:nvSpPr>
        <p:spPr>
          <a:xfrm>
            <a:off x="382921" y="2849126"/>
            <a:ext cx="5390651" cy="345544"/>
          </a:xfrm>
          <a:prstGeom prst="rect">
            <a:avLst/>
          </a:prstGeom>
        </p:spPr>
        <p:txBody>
          <a:bodyPr vert="horz" wrap="square" lIns="0" tIns="17145" rIns="0" bIns="0" rtlCol="0">
            <a:spAutoFit/>
          </a:bodyPr>
          <a:lstStyle/>
          <a:p>
            <a:pPr marL="304792" lvl="0" indent="-304792">
              <a:buClr>
                <a:srgbClr val="808285"/>
              </a:buClr>
            </a:pPr>
            <a:r>
              <a:rPr lang="en-US" dirty="0"/>
              <a:t>Click to edit Master text styles</a:t>
            </a:r>
          </a:p>
        </p:txBody>
      </p:sp>
      <p:pic>
        <p:nvPicPr>
          <p:cNvPr id="7" name="Graphic 6">
            <a:extLst>
              <a:ext uri="{FF2B5EF4-FFF2-40B4-BE49-F238E27FC236}">
                <a16:creationId xmlns:a16="http://schemas.microsoft.com/office/drawing/2014/main" id="{C5D403D9-A3B2-407A-A1CA-49C2087C3616}"/>
              </a:ext>
            </a:extLst>
          </p:cNvPr>
          <p:cNvPicPr>
            <a:picLocks noChangeAspect="1"/>
          </p:cNvPicPr>
          <p:nvPr userDrawn="1"/>
        </p:nvPicPr>
        <p:blipFill>
          <a:blip r:embed="rId3" cstate="email">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10353151" y="628637"/>
            <a:ext cx="1467371" cy="192969"/>
          </a:xfrm>
          <a:prstGeom prst="rect">
            <a:avLst/>
          </a:prstGeom>
        </p:spPr>
      </p:pic>
      <p:sp>
        <p:nvSpPr>
          <p:cNvPr id="6" name="Rectangle 5">
            <a:extLst>
              <a:ext uri="{FF2B5EF4-FFF2-40B4-BE49-F238E27FC236}">
                <a16:creationId xmlns:a16="http://schemas.microsoft.com/office/drawing/2014/main" id="{A0595F3A-A74C-4C24-8055-48FF9C4B462C}"/>
              </a:ext>
            </a:extLst>
          </p:cNvPr>
          <p:cNvSpPr/>
          <p:nvPr userDrawn="1"/>
        </p:nvSpPr>
        <p:spPr>
          <a:xfrm>
            <a:off x="94187" y="134303"/>
            <a:ext cx="197916" cy="194384"/>
          </a:xfrm>
          <a:prstGeom prst="rect">
            <a:avLst/>
          </a:prstGeom>
          <a:solidFill>
            <a:srgbClr val="E411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2133" dirty="0"/>
          </a:p>
        </p:txBody>
      </p:sp>
      <p:cxnSp>
        <p:nvCxnSpPr>
          <p:cNvPr id="10" name="Straight Connector 9">
            <a:extLst>
              <a:ext uri="{FF2B5EF4-FFF2-40B4-BE49-F238E27FC236}">
                <a16:creationId xmlns:a16="http://schemas.microsoft.com/office/drawing/2014/main" id="{013229D3-A4EA-4A35-89A7-7762A3D99B1E}"/>
              </a:ext>
            </a:extLst>
          </p:cNvPr>
          <p:cNvCxnSpPr>
            <a:cxnSpLocks/>
          </p:cNvCxnSpPr>
          <p:nvPr userDrawn="1"/>
        </p:nvCxnSpPr>
        <p:spPr>
          <a:xfrm>
            <a:off x="121439" y="364669"/>
            <a:ext cx="143408" cy="0"/>
          </a:xfrm>
          <a:prstGeom prst="line">
            <a:avLst/>
          </a:prstGeom>
          <a:ln>
            <a:solidFill>
              <a:srgbClr val="E41165"/>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691DEC30-E37A-4556-B1DE-664128714CEE}"/>
              </a:ext>
            </a:extLst>
          </p:cNvPr>
          <p:cNvSpPr txBox="1"/>
          <p:nvPr userDrawn="1"/>
        </p:nvSpPr>
        <p:spPr>
          <a:xfrm>
            <a:off x="94187" y="441069"/>
            <a:ext cx="197916" cy="194384"/>
          </a:xfrm>
          <a:prstGeom prst="rect">
            <a:avLst/>
          </a:prstGeom>
          <a:noFill/>
        </p:spPr>
        <p:txBody>
          <a:bodyPr wrap="none" lIns="0" tIns="0" rIns="0" bIns="0" rtlCol="0" anchor="ctr" anchorCtr="0">
            <a:noAutofit/>
          </a:bodyPr>
          <a:lstStyle/>
          <a:p>
            <a:pPr algn="ctr"/>
            <a:endParaRPr lang="en-US" sz="2133" dirty="0">
              <a:solidFill>
                <a:schemeClr val="tx1"/>
              </a:solidFill>
            </a:endParaRPr>
          </a:p>
        </p:txBody>
      </p:sp>
      <p:sp>
        <p:nvSpPr>
          <p:cNvPr id="12" name="Rectangle 11">
            <a:extLst>
              <a:ext uri="{FF2B5EF4-FFF2-40B4-BE49-F238E27FC236}">
                <a16:creationId xmlns:a16="http://schemas.microsoft.com/office/drawing/2014/main" id="{EE84EB1C-30AD-40F8-ACB3-B2981CC24994}"/>
              </a:ext>
            </a:extLst>
          </p:cNvPr>
          <p:cNvSpPr/>
          <p:nvPr userDrawn="1"/>
        </p:nvSpPr>
        <p:spPr>
          <a:xfrm>
            <a:off x="49735" y="85017"/>
            <a:ext cx="286816" cy="52755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55" dirty="0"/>
          </a:p>
        </p:txBody>
      </p:sp>
      <p:pic>
        <p:nvPicPr>
          <p:cNvPr id="13" name="Graphic 12">
            <a:extLst>
              <a:ext uri="{FF2B5EF4-FFF2-40B4-BE49-F238E27FC236}">
                <a16:creationId xmlns:a16="http://schemas.microsoft.com/office/drawing/2014/main" id="{48FA2ED9-2541-46C5-A84B-77CC7C2909D3}"/>
              </a:ext>
            </a:extLst>
          </p:cNvPr>
          <p:cNvPicPr>
            <a:picLocks noChangeAspect="1"/>
          </p:cNvPicPr>
          <p:nvPr userDrawn="1"/>
        </p:nvPicPr>
        <p:blipFill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5201" t="38245" r="4369" b="37400"/>
          <a:stretch/>
        </p:blipFill>
        <p:spPr>
          <a:xfrm>
            <a:off x="385158" y="251511"/>
            <a:ext cx="2061709" cy="555276"/>
          </a:xfrm>
          <a:prstGeom prst="rect">
            <a:avLst/>
          </a:prstGeom>
        </p:spPr>
      </p:pic>
    </p:spTree>
    <p:extLst>
      <p:ext uri="{BB962C8B-B14F-4D97-AF65-F5344CB8AC3E}">
        <p14:creationId xmlns:p14="http://schemas.microsoft.com/office/powerpoint/2010/main" val="269061150"/>
      </p:ext>
    </p:extLst>
  </p:cSld>
  <p:clrMap bg1="lt1" tx1="dk1" bg2="lt2" tx2="dk2" accent1="accent1" accent2="accent2" accent3="accent3" accent4="accent4" accent5="accent5" accent6="accent6" hlink="hlink" folHlink="folHlink"/>
  <p:sldLayoutIdLst>
    <p:sldLayoutId id="2147483845" r:id="rId1"/>
  </p:sldLayoutIdLst>
  <p:txStyles>
    <p:titleStyle>
      <a:lvl1pPr algn="l" defTabSz="1219170" rtl="0" eaLnBrk="1" latinLnBrk="0" hangingPunct="1">
        <a:lnSpc>
          <a:spcPct val="100000"/>
        </a:lnSpc>
        <a:spcBef>
          <a:spcPct val="0"/>
        </a:spcBef>
        <a:buNone/>
        <a:defRPr lang="en-US" sz="3200" b="0" i="0" kern="0" spc="-7" baseline="0" dirty="0">
          <a:solidFill>
            <a:srgbClr val="F4F3F9"/>
          </a:solidFill>
          <a:latin typeface="Calibri"/>
          <a:ea typeface="+mj-ea"/>
          <a:cs typeface="Calibri"/>
        </a:defRPr>
      </a:lvl1pPr>
    </p:titleStyle>
    <p:bodyStyle>
      <a:lvl1pPr marL="0" indent="0" algn="l" defTabSz="1219170" rtl="0" eaLnBrk="1" latinLnBrk="0" hangingPunct="1">
        <a:lnSpc>
          <a:spcPct val="100000"/>
        </a:lnSpc>
        <a:spcBef>
          <a:spcPts val="0"/>
        </a:spcBef>
        <a:buFont typeface="Arial" panose="020B0604020202020204" pitchFamily="34" charset="0"/>
        <a:buNone/>
        <a:defRPr lang="en-US" sz="2133" kern="1200" spc="3" dirty="0" smtClean="0">
          <a:solidFill>
            <a:srgbClr val="E41165"/>
          </a:solidFill>
          <a:latin typeface="Calibri"/>
          <a:ea typeface="+mn-ea"/>
          <a:cs typeface="Calibri"/>
        </a:defRPr>
      </a:lvl1pPr>
      <a:lvl2pPr marL="914377" indent="-304792" algn="l" defTabSz="1219170" rtl="0" eaLnBrk="1" latinLnBrk="0" hangingPunct="1">
        <a:lnSpc>
          <a:spcPct val="90000"/>
        </a:lnSpc>
        <a:spcBef>
          <a:spcPts val="667"/>
        </a:spcBef>
        <a:buFont typeface="Arial" panose="020B0604020202020204" pitchFamily="34" charset="0"/>
        <a:buChar char="•"/>
        <a:defRPr sz="3200" kern="1200">
          <a:solidFill>
            <a:schemeClr val="bg1"/>
          </a:solidFill>
          <a:latin typeface="+mn-lt"/>
          <a:ea typeface="+mn-ea"/>
          <a:cs typeface="+mn-cs"/>
        </a:defRPr>
      </a:lvl2pPr>
      <a:lvl3pPr marL="1523962" indent="-304792" algn="l" defTabSz="1219170" rtl="0" eaLnBrk="1" latinLnBrk="0" hangingPunct="1">
        <a:lnSpc>
          <a:spcPct val="90000"/>
        </a:lnSpc>
        <a:spcBef>
          <a:spcPts val="667"/>
        </a:spcBef>
        <a:buFont typeface="Arial" panose="020B0604020202020204" pitchFamily="34" charset="0"/>
        <a:buChar char="•"/>
        <a:defRPr sz="2667" kern="1200">
          <a:solidFill>
            <a:schemeClr val="bg1"/>
          </a:solidFill>
          <a:latin typeface="+mn-lt"/>
          <a:ea typeface="+mn-ea"/>
          <a:cs typeface="+mn-cs"/>
        </a:defRPr>
      </a:lvl3pPr>
      <a:lvl4pPr marL="2133547" indent="-304792" algn="l" defTabSz="1219170" rtl="0" eaLnBrk="1" latinLnBrk="0" hangingPunct="1">
        <a:lnSpc>
          <a:spcPct val="90000"/>
        </a:lnSpc>
        <a:spcBef>
          <a:spcPts val="667"/>
        </a:spcBef>
        <a:buFont typeface="Arial" panose="020B0604020202020204" pitchFamily="34" charset="0"/>
        <a:buChar char="•"/>
        <a:defRPr sz="2400" kern="1200">
          <a:solidFill>
            <a:schemeClr val="bg1"/>
          </a:solidFill>
          <a:latin typeface="+mn-lt"/>
          <a:ea typeface="+mn-ea"/>
          <a:cs typeface="+mn-cs"/>
        </a:defRPr>
      </a:lvl4pPr>
      <a:lvl5pPr marL="2743131" indent="-304792" algn="l" defTabSz="1219170" rtl="0" eaLnBrk="1" latinLnBrk="0" hangingPunct="1">
        <a:lnSpc>
          <a:spcPct val="90000"/>
        </a:lnSpc>
        <a:spcBef>
          <a:spcPts val="667"/>
        </a:spcBef>
        <a:buFont typeface="Arial" panose="020B0604020202020204" pitchFamily="34" charset="0"/>
        <a:buChar char="•"/>
        <a:defRPr sz="2400" kern="1200">
          <a:solidFill>
            <a:schemeClr val="bg1"/>
          </a:solidFill>
          <a:latin typeface="+mn-lt"/>
          <a:ea typeface="+mn-ea"/>
          <a:cs typeface="+mn-cs"/>
        </a:defRPr>
      </a:lvl5pPr>
      <a:lvl6pPr marL="335271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696" userDrawn="1">
          <p15:clr>
            <a:srgbClr val="F26B43"/>
          </p15:clr>
        </p15:guide>
        <p15:guide id="2" orient="horz" pos="3803" userDrawn="1">
          <p15:clr>
            <a:srgbClr val="F26B43"/>
          </p15:clr>
        </p15:guide>
        <p15:guide id="3" orient="horz" pos="480" userDrawn="1">
          <p15:clr>
            <a:srgbClr val="F26B43"/>
          </p15:clr>
        </p15:guide>
        <p15:guide id="4" orient="horz" pos="2160" userDrawn="1">
          <p15:clr>
            <a:srgbClr val="F26B43"/>
          </p15:clr>
        </p15:guide>
        <p15:guide id="5" pos="240" userDrawn="1">
          <p15:clr>
            <a:srgbClr val="F26B43"/>
          </p15:clr>
        </p15:guide>
        <p15:guide id="6" pos="7440" userDrawn="1">
          <p15:clr>
            <a:srgbClr val="F26B43"/>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9" name="Title Placeholder 8">
            <a:extLst>
              <a:ext uri="{FF2B5EF4-FFF2-40B4-BE49-F238E27FC236}">
                <a16:creationId xmlns:a16="http://schemas.microsoft.com/office/drawing/2014/main" id="{668164AE-F168-4FCE-AA1F-1E4E8F1F51C5}"/>
              </a:ext>
            </a:extLst>
          </p:cNvPr>
          <p:cNvSpPr>
            <a:spLocks noGrp="1"/>
          </p:cNvSpPr>
          <p:nvPr>
            <p:ph type="title"/>
          </p:nvPr>
        </p:nvSpPr>
        <p:spPr>
          <a:xfrm>
            <a:off x="374985" y="1701803"/>
            <a:ext cx="5390651" cy="508687"/>
          </a:xfrm>
          <a:prstGeom prst="rect">
            <a:avLst/>
          </a:prstGeom>
        </p:spPr>
        <p:txBody>
          <a:bodyPr vert="horz" wrap="square" lIns="0" tIns="12065" rIns="0" bIns="0" rtlCol="0">
            <a:noAutofit/>
          </a:bodyPr>
          <a:lstStyle/>
          <a:p>
            <a:pPr lvl="0"/>
            <a:r>
              <a:rPr lang="en-US" dirty="0"/>
              <a:t>Click to edit Master title style</a:t>
            </a:r>
          </a:p>
        </p:txBody>
      </p:sp>
      <p:sp>
        <p:nvSpPr>
          <p:cNvPr id="14" name="Text Placeholder 13">
            <a:extLst>
              <a:ext uri="{FF2B5EF4-FFF2-40B4-BE49-F238E27FC236}">
                <a16:creationId xmlns:a16="http://schemas.microsoft.com/office/drawing/2014/main" id="{337FA0A2-4E48-428C-81A4-88A7A7B842EB}"/>
              </a:ext>
            </a:extLst>
          </p:cNvPr>
          <p:cNvSpPr>
            <a:spLocks noGrp="1"/>
          </p:cNvSpPr>
          <p:nvPr>
            <p:ph type="body" idx="1"/>
          </p:nvPr>
        </p:nvSpPr>
        <p:spPr>
          <a:xfrm>
            <a:off x="382921" y="2849126"/>
            <a:ext cx="5390651" cy="345544"/>
          </a:xfrm>
          <a:prstGeom prst="rect">
            <a:avLst/>
          </a:prstGeom>
        </p:spPr>
        <p:txBody>
          <a:bodyPr vert="horz" wrap="square" lIns="0" tIns="17145" rIns="0" bIns="0" rtlCol="0">
            <a:spAutoFit/>
          </a:bodyPr>
          <a:lstStyle/>
          <a:p>
            <a:pPr marL="304792" lvl="0" indent="-304792">
              <a:buClr>
                <a:srgbClr val="808285"/>
              </a:buClr>
            </a:pPr>
            <a:r>
              <a:rPr lang="en-US" dirty="0"/>
              <a:t>Click to edit Master text styles</a:t>
            </a:r>
          </a:p>
        </p:txBody>
      </p:sp>
      <p:pic>
        <p:nvPicPr>
          <p:cNvPr id="6" name="Graphic 5">
            <a:extLst>
              <a:ext uri="{FF2B5EF4-FFF2-40B4-BE49-F238E27FC236}">
                <a16:creationId xmlns:a16="http://schemas.microsoft.com/office/drawing/2014/main" id="{BD7ECEEC-A5DE-4953-8CBF-51870BABA1C2}"/>
              </a:ext>
            </a:extLst>
          </p:cNvPr>
          <p:cNvPicPr>
            <a:picLocks noChangeAspect="1"/>
          </p:cNvPicPr>
          <p:nvPr userDrawn="1"/>
        </p:nvPicPr>
        <p:blipFill>
          <a:blip r:embed="rId3" cstate="email">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10353151" y="628637"/>
            <a:ext cx="1467371" cy="192969"/>
          </a:xfrm>
          <a:prstGeom prst="rect">
            <a:avLst/>
          </a:prstGeom>
        </p:spPr>
      </p:pic>
      <p:sp>
        <p:nvSpPr>
          <p:cNvPr id="7" name="Rectangle 6">
            <a:extLst>
              <a:ext uri="{FF2B5EF4-FFF2-40B4-BE49-F238E27FC236}">
                <a16:creationId xmlns:a16="http://schemas.microsoft.com/office/drawing/2014/main" id="{DFFE69D1-C8F1-4D94-B992-27C85582D39B}"/>
              </a:ext>
            </a:extLst>
          </p:cNvPr>
          <p:cNvSpPr/>
          <p:nvPr userDrawn="1"/>
        </p:nvSpPr>
        <p:spPr>
          <a:xfrm>
            <a:off x="94187" y="134303"/>
            <a:ext cx="197916" cy="194384"/>
          </a:xfrm>
          <a:prstGeom prst="rect">
            <a:avLst/>
          </a:prstGeom>
          <a:solidFill>
            <a:srgbClr val="E411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2133" dirty="0"/>
          </a:p>
        </p:txBody>
      </p:sp>
      <p:cxnSp>
        <p:nvCxnSpPr>
          <p:cNvPr id="10" name="Straight Connector 9">
            <a:extLst>
              <a:ext uri="{FF2B5EF4-FFF2-40B4-BE49-F238E27FC236}">
                <a16:creationId xmlns:a16="http://schemas.microsoft.com/office/drawing/2014/main" id="{D66236DB-127D-4D8F-BFC5-99043D71229C}"/>
              </a:ext>
            </a:extLst>
          </p:cNvPr>
          <p:cNvCxnSpPr>
            <a:cxnSpLocks/>
          </p:cNvCxnSpPr>
          <p:nvPr userDrawn="1"/>
        </p:nvCxnSpPr>
        <p:spPr>
          <a:xfrm>
            <a:off x="121439" y="364669"/>
            <a:ext cx="143408" cy="0"/>
          </a:xfrm>
          <a:prstGeom prst="line">
            <a:avLst/>
          </a:prstGeom>
          <a:ln>
            <a:solidFill>
              <a:srgbClr val="E41165"/>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B8C36E6F-B854-4755-AB53-E5C047F361D0}"/>
              </a:ext>
            </a:extLst>
          </p:cNvPr>
          <p:cNvSpPr txBox="1"/>
          <p:nvPr userDrawn="1"/>
        </p:nvSpPr>
        <p:spPr>
          <a:xfrm>
            <a:off x="94187" y="441069"/>
            <a:ext cx="197916" cy="194384"/>
          </a:xfrm>
          <a:prstGeom prst="rect">
            <a:avLst/>
          </a:prstGeom>
          <a:noFill/>
        </p:spPr>
        <p:txBody>
          <a:bodyPr wrap="none" lIns="0" tIns="0" rIns="0" bIns="0" rtlCol="0" anchor="ctr" anchorCtr="0">
            <a:noAutofit/>
          </a:bodyPr>
          <a:lstStyle/>
          <a:p>
            <a:pPr algn="ctr"/>
            <a:endParaRPr lang="en-US" sz="2133" dirty="0">
              <a:solidFill>
                <a:schemeClr val="tx1"/>
              </a:solidFill>
            </a:endParaRPr>
          </a:p>
        </p:txBody>
      </p:sp>
      <p:sp>
        <p:nvSpPr>
          <p:cNvPr id="12" name="Rectangle 11">
            <a:extLst>
              <a:ext uri="{FF2B5EF4-FFF2-40B4-BE49-F238E27FC236}">
                <a16:creationId xmlns:a16="http://schemas.microsoft.com/office/drawing/2014/main" id="{E5356135-68DF-46CB-B2BD-3396E76C2289}"/>
              </a:ext>
            </a:extLst>
          </p:cNvPr>
          <p:cNvSpPr/>
          <p:nvPr userDrawn="1"/>
        </p:nvSpPr>
        <p:spPr>
          <a:xfrm>
            <a:off x="49735" y="85017"/>
            <a:ext cx="286816" cy="5275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55" dirty="0"/>
          </a:p>
        </p:txBody>
      </p:sp>
      <p:pic>
        <p:nvPicPr>
          <p:cNvPr id="13" name="Graphic 12">
            <a:extLst>
              <a:ext uri="{FF2B5EF4-FFF2-40B4-BE49-F238E27FC236}">
                <a16:creationId xmlns:a16="http://schemas.microsoft.com/office/drawing/2014/main" id="{3735E511-1906-492D-AFF7-87DA2DDB40FA}"/>
              </a:ext>
            </a:extLst>
          </p:cNvPr>
          <p:cNvPicPr>
            <a:picLocks noChangeAspect="1"/>
          </p:cNvPicPr>
          <p:nvPr userDrawn="1"/>
        </p:nvPicPr>
        <p:blipFill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5201" t="38800" r="5201" b="38801"/>
          <a:stretch/>
        </p:blipFill>
        <p:spPr>
          <a:xfrm>
            <a:off x="388331" y="259977"/>
            <a:ext cx="2040543" cy="510136"/>
          </a:xfrm>
          <a:prstGeom prst="rect">
            <a:avLst/>
          </a:prstGeom>
        </p:spPr>
      </p:pic>
    </p:spTree>
    <p:extLst>
      <p:ext uri="{BB962C8B-B14F-4D97-AF65-F5344CB8AC3E}">
        <p14:creationId xmlns:p14="http://schemas.microsoft.com/office/powerpoint/2010/main" val="1856728940"/>
      </p:ext>
    </p:extLst>
  </p:cSld>
  <p:clrMap bg1="lt1" tx1="dk1" bg2="lt2" tx2="dk2" accent1="accent1" accent2="accent2" accent3="accent3" accent4="accent4" accent5="accent5" accent6="accent6" hlink="hlink" folHlink="folHlink"/>
  <p:sldLayoutIdLst>
    <p:sldLayoutId id="2147483847" r:id="rId1"/>
  </p:sldLayoutIdLst>
  <p:txStyles>
    <p:titleStyle>
      <a:lvl1pPr algn="l" defTabSz="1219170" rtl="0" eaLnBrk="1" latinLnBrk="0" hangingPunct="1">
        <a:lnSpc>
          <a:spcPct val="100000"/>
        </a:lnSpc>
        <a:spcBef>
          <a:spcPct val="0"/>
        </a:spcBef>
        <a:buNone/>
        <a:defRPr lang="en-US" sz="3200" b="0" i="0" kern="0" spc="-7" baseline="0" dirty="0">
          <a:solidFill>
            <a:schemeClr val="tx1"/>
          </a:solidFill>
          <a:latin typeface="Calibri"/>
          <a:ea typeface="+mj-ea"/>
          <a:cs typeface="Calibri"/>
        </a:defRPr>
      </a:lvl1pPr>
    </p:titleStyle>
    <p:bodyStyle>
      <a:lvl1pPr marL="0" indent="0" algn="l" defTabSz="1219170" rtl="0" eaLnBrk="1" latinLnBrk="0" hangingPunct="1">
        <a:lnSpc>
          <a:spcPct val="100000"/>
        </a:lnSpc>
        <a:spcBef>
          <a:spcPts val="0"/>
        </a:spcBef>
        <a:buFont typeface="Arial" panose="020B0604020202020204" pitchFamily="34" charset="0"/>
        <a:buNone/>
        <a:defRPr lang="en-US" sz="2133" kern="1200" spc="3" dirty="0" smtClean="0">
          <a:solidFill>
            <a:srgbClr val="E41165"/>
          </a:solidFill>
          <a:latin typeface="Calibri"/>
          <a:ea typeface="+mn-ea"/>
          <a:cs typeface="Calibri"/>
        </a:defRPr>
      </a:lvl1pPr>
      <a:lvl2pPr marL="914377" indent="-304792" algn="l" defTabSz="1219170" rtl="0" eaLnBrk="1" latinLnBrk="0" hangingPunct="1">
        <a:lnSpc>
          <a:spcPct val="90000"/>
        </a:lnSpc>
        <a:spcBef>
          <a:spcPts val="667"/>
        </a:spcBef>
        <a:buFont typeface="Arial" panose="020B0604020202020204" pitchFamily="34" charset="0"/>
        <a:buChar char="•"/>
        <a:defRPr sz="3200" kern="1200">
          <a:solidFill>
            <a:schemeClr val="bg1"/>
          </a:solidFill>
          <a:latin typeface="+mn-lt"/>
          <a:ea typeface="+mn-ea"/>
          <a:cs typeface="+mn-cs"/>
        </a:defRPr>
      </a:lvl2pPr>
      <a:lvl3pPr marL="1523962" indent="-304792" algn="l" defTabSz="1219170" rtl="0" eaLnBrk="1" latinLnBrk="0" hangingPunct="1">
        <a:lnSpc>
          <a:spcPct val="90000"/>
        </a:lnSpc>
        <a:spcBef>
          <a:spcPts val="667"/>
        </a:spcBef>
        <a:buFont typeface="Arial" panose="020B0604020202020204" pitchFamily="34" charset="0"/>
        <a:buChar char="•"/>
        <a:defRPr sz="2667" kern="1200">
          <a:solidFill>
            <a:schemeClr val="bg1"/>
          </a:solidFill>
          <a:latin typeface="+mn-lt"/>
          <a:ea typeface="+mn-ea"/>
          <a:cs typeface="+mn-cs"/>
        </a:defRPr>
      </a:lvl3pPr>
      <a:lvl4pPr marL="2133547" indent="-304792" algn="l" defTabSz="1219170" rtl="0" eaLnBrk="1" latinLnBrk="0" hangingPunct="1">
        <a:lnSpc>
          <a:spcPct val="90000"/>
        </a:lnSpc>
        <a:spcBef>
          <a:spcPts val="667"/>
        </a:spcBef>
        <a:buFont typeface="Arial" panose="020B0604020202020204" pitchFamily="34" charset="0"/>
        <a:buChar char="•"/>
        <a:defRPr sz="2400" kern="1200">
          <a:solidFill>
            <a:schemeClr val="bg1"/>
          </a:solidFill>
          <a:latin typeface="+mn-lt"/>
          <a:ea typeface="+mn-ea"/>
          <a:cs typeface="+mn-cs"/>
        </a:defRPr>
      </a:lvl4pPr>
      <a:lvl5pPr marL="2743131" indent="-304792" algn="l" defTabSz="1219170" rtl="0" eaLnBrk="1" latinLnBrk="0" hangingPunct="1">
        <a:lnSpc>
          <a:spcPct val="90000"/>
        </a:lnSpc>
        <a:spcBef>
          <a:spcPts val="667"/>
        </a:spcBef>
        <a:buFont typeface="Arial" panose="020B0604020202020204" pitchFamily="34" charset="0"/>
        <a:buChar char="•"/>
        <a:defRPr sz="2400" kern="1200">
          <a:solidFill>
            <a:schemeClr val="bg1"/>
          </a:solidFill>
          <a:latin typeface="+mn-lt"/>
          <a:ea typeface="+mn-ea"/>
          <a:cs typeface="+mn-cs"/>
        </a:defRPr>
      </a:lvl5pPr>
      <a:lvl6pPr marL="335271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696" userDrawn="1">
          <p15:clr>
            <a:srgbClr val="F26B43"/>
          </p15:clr>
        </p15:guide>
        <p15:guide id="2" orient="horz" pos="3803" userDrawn="1">
          <p15:clr>
            <a:srgbClr val="F26B43"/>
          </p15:clr>
        </p15:guide>
        <p15:guide id="3" orient="horz" pos="480" userDrawn="1">
          <p15:clr>
            <a:srgbClr val="F26B43"/>
          </p15:clr>
        </p15:guide>
        <p15:guide id="4" orient="horz" pos="2160" userDrawn="1">
          <p15:clr>
            <a:srgbClr val="F26B43"/>
          </p15:clr>
        </p15:guide>
        <p15:guide id="5" pos="240" userDrawn="1">
          <p15:clr>
            <a:srgbClr val="F26B43"/>
          </p15:clr>
        </p15:guide>
        <p15:guide id="6" pos="7440" userDrawn="1">
          <p15:clr>
            <a:srgbClr val="F26B43"/>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solidFill>
          <a:srgbClr val="000000"/>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2FDCA02-8EB4-47A9-A509-2F2B8731F4E5}"/>
              </a:ext>
            </a:extLst>
          </p:cNvPr>
          <p:cNvSpPr/>
          <p:nvPr userDrawn="1"/>
        </p:nvSpPr>
        <p:spPr>
          <a:xfrm>
            <a:off x="94187" y="134303"/>
            <a:ext cx="197916" cy="194384"/>
          </a:xfrm>
          <a:prstGeom prst="rect">
            <a:avLst/>
          </a:prstGeom>
          <a:solidFill>
            <a:srgbClr val="E411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2133" dirty="0"/>
          </a:p>
        </p:txBody>
      </p:sp>
      <p:cxnSp>
        <p:nvCxnSpPr>
          <p:cNvPr id="10" name="Straight Connector 9">
            <a:extLst>
              <a:ext uri="{FF2B5EF4-FFF2-40B4-BE49-F238E27FC236}">
                <a16:creationId xmlns:a16="http://schemas.microsoft.com/office/drawing/2014/main" id="{A3CA6F19-D3DF-4413-AE2E-B9826B478333}"/>
              </a:ext>
            </a:extLst>
          </p:cNvPr>
          <p:cNvCxnSpPr>
            <a:cxnSpLocks/>
          </p:cNvCxnSpPr>
          <p:nvPr userDrawn="1"/>
        </p:nvCxnSpPr>
        <p:spPr>
          <a:xfrm>
            <a:off x="121439" y="364669"/>
            <a:ext cx="143408" cy="0"/>
          </a:xfrm>
          <a:prstGeom prst="line">
            <a:avLst/>
          </a:prstGeom>
          <a:ln>
            <a:solidFill>
              <a:srgbClr val="E41165"/>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62A1FE8A-07CC-43DC-98A3-0C47E8ED4E06}"/>
              </a:ext>
            </a:extLst>
          </p:cNvPr>
          <p:cNvSpPr txBox="1"/>
          <p:nvPr userDrawn="1"/>
        </p:nvSpPr>
        <p:spPr>
          <a:xfrm>
            <a:off x="94187" y="441069"/>
            <a:ext cx="197916" cy="194384"/>
          </a:xfrm>
          <a:prstGeom prst="rect">
            <a:avLst/>
          </a:prstGeom>
          <a:noFill/>
        </p:spPr>
        <p:txBody>
          <a:bodyPr wrap="none" lIns="0" tIns="0" rIns="0" bIns="0" rtlCol="0" anchor="ctr" anchorCtr="0">
            <a:noAutofit/>
          </a:bodyPr>
          <a:lstStyle/>
          <a:p>
            <a:pPr algn="ctr"/>
            <a:endParaRPr lang="en-US" sz="2133" dirty="0">
              <a:solidFill>
                <a:schemeClr val="tx1"/>
              </a:solidFill>
            </a:endParaRPr>
          </a:p>
        </p:txBody>
      </p:sp>
      <p:sp>
        <p:nvSpPr>
          <p:cNvPr id="30" name="Rectangle 29">
            <a:extLst>
              <a:ext uri="{FF2B5EF4-FFF2-40B4-BE49-F238E27FC236}">
                <a16:creationId xmlns:a16="http://schemas.microsoft.com/office/drawing/2014/main" id="{959FF134-DE23-4F75-9D1F-AEB44451BFD7}"/>
              </a:ext>
            </a:extLst>
          </p:cNvPr>
          <p:cNvSpPr/>
          <p:nvPr userDrawn="1"/>
        </p:nvSpPr>
        <p:spPr>
          <a:xfrm>
            <a:off x="49735" y="85017"/>
            <a:ext cx="286816" cy="52755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55" dirty="0"/>
          </a:p>
        </p:txBody>
      </p:sp>
      <p:sp>
        <p:nvSpPr>
          <p:cNvPr id="2" name="Title Placeholder 1">
            <a:extLst>
              <a:ext uri="{FF2B5EF4-FFF2-40B4-BE49-F238E27FC236}">
                <a16:creationId xmlns:a16="http://schemas.microsoft.com/office/drawing/2014/main" id="{B390DA33-8F02-4626-82E1-BCDA6726ACFB}"/>
              </a:ext>
            </a:extLst>
          </p:cNvPr>
          <p:cNvSpPr>
            <a:spLocks noGrp="1"/>
          </p:cNvSpPr>
          <p:nvPr>
            <p:ph type="title"/>
          </p:nvPr>
        </p:nvSpPr>
        <p:spPr>
          <a:xfrm>
            <a:off x="370417" y="2970351"/>
            <a:ext cx="3533967" cy="914866"/>
          </a:xfrm>
          <a:prstGeom prst="rect">
            <a:avLst/>
          </a:prstGeom>
        </p:spPr>
        <p:txBody>
          <a:bodyPr vert="horz" wrap="square" lIns="0" tIns="12065" rIns="0" bIns="0" rtlCol="0" anchor="ctr">
            <a:spAutoFit/>
          </a:bodyPr>
          <a:lstStyle/>
          <a:p>
            <a:pPr marL="7701" lvl="0">
              <a:lnSpc>
                <a:spcPct val="100000"/>
              </a:lnSpc>
              <a:spcBef>
                <a:spcPts val="57"/>
              </a:spcBef>
            </a:pPr>
            <a:r>
              <a:rPr lang="en-US" dirty="0"/>
              <a:t>Click to edit Master title style</a:t>
            </a:r>
          </a:p>
        </p:txBody>
      </p:sp>
      <p:pic>
        <p:nvPicPr>
          <p:cNvPr id="11" name="Graphic 10">
            <a:extLst>
              <a:ext uri="{FF2B5EF4-FFF2-40B4-BE49-F238E27FC236}">
                <a16:creationId xmlns:a16="http://schemas.microsoft.com/office/drawing/2014/main" id="{1EFAEF59-6E36-48A5-9AF1-73FF67090C2C}"/>
              </a:ext>
            </a:extLst>
          </p:cNvPr>
          <p:cNvPicPr>
            <a:picLocks noChangeAspect="1"/>
          </p:cNvPicPr>
          <p:nvPr userDrawn="1"/>
        </p:nvPicPr>
        <p:blipFill>
          <a:blip r:embed="rId3" cstate="email">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10353151" y="628637"/>
            <a:ext cx="1467371" cy="192969"/>
          </a:xfrm>
          <a:prstGeom prst="rect">
            <a:avLst/>
          </a:prstGeom>
        </p:spPr>
      </p:pic>
      <p:pic>
        <p:nvPicPr>
          <p:cNvPr id="14" name="Graphic 13">
            <a:extLst>
              <a:ext uri="{FF2B5EF4-FFF2-40B4-BE49-F238E27FC236}">
                <a16:creationId xmlns:a16="http://schemas.microsoft.com/office/drawing/2014/main" id="{59CE293C-BB97-4D12-B65A-FE6F10786627}"/>
              </a:ext>
            </a:extLst>
          </p:cNvPr>
          <p:cNvPicPr>
            <a:picLocks noChangeAspect="1"/>
          </p:cNvPicPr>
          <p:nvPr userDrawn="1"/>
        </p:nvPicPr>
        <p:blipFill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5201" t="38245" r="4369" b="37400"/>
          <a:stretch/>
        </p:blipFill>
        <p:spPr>
          <a:xfrm>
            <a:off x="385158" y="251511"/>
            <a:ext cx="2061709" cy="555276"/>
          </a:xfrm>
          <a:prstGeom prst="rect">
            <a:avLst/>
          </a:prstGeom>
        </p:spPr>
      </p:pic>
    </p:spTree>
    <p:extLst>
      <p:ext uri="{BB962C8B-B14F-4D97-AF65-F5344CB8AC3E}">
        <p14:creationId xmlns:p14="http://schemas.microsoft.com/office/powerpoint/2010/main" val="1126111997"/>
      </p:ext>
    </p:extLst>
  </p:cSld>
  <p:clrMap bg1="lt1" tx1="dk1" bg2="lt2" tx2="dk2" accent1="accent1" accent2="accent2" accent3="accent3" accent4="accent4" accent5="accent5" accent6="accent6" hlink="hlink" folHlink="folHlink"/>
  <p:sldLayoutIdLst>
    <p:sldLayoutId id="2147483850" r:id="rId1"/>
  </p:sldLayoutIdLst>
  <p:hf sldNum="0" hdr="0" dt="0"/>
  <p:txStyles>
    <p:titleStyle>
      <a:lvl1pPr algn="l" defTabSz="1219110" rtl="0" eaLnBrk="1" latinLnBrk="0" hangingPunct="1">
        <a:lnSpc>
          <a:spcPct val="90000"/>
        </a:lnSpc>
        <a:spcBef>
          <a:spcPct val="0"/>
        </a:spcBef>
        <a:buNone/>
        <a:defRPr lang="en-US" sz="2933" b="0" kern="0" baseline="0" dirty="0">
          <a:solidFill>
            <a:schemeClr val="bg1"/>
          </a:solidFill>
          <a:latin typeface="+mj-lt"/>
          <a:ea typeface="+mj-ea"/>
          <a:cs typeface="+mj-cs"/>
        </a:defRPr>
      </a:lvl1pPr>
    </p:titleStyle>
    <p:bodyStyle>
      <a:lvl1pPr marL="304776" indent="-304776" algn="l" defTabSz="1219110" rtl="0" eaLnBrk="1" latinLnBrk="0" hangingPunct="1">
        <a:lnSpc>
          <a:spcPct val="90000"/>
        </a:lnSpc>
        <a:spcBef>
          <a:spcPts val="1333"/>
        </a:spcBef>
        <a:buClr>
          <a:srgbClr val="E41165"/>
        </a:buClr>
        <a:buFont typeface="Arial" panose="020B0604020202020204" pitchFamily="34" charset="0"/>
        <a:buChar char="•"/>
        <a:defRPr lang="en-US" sz="1600" kern="1200" smtClean="0">
          <a:solidFill>
            <a:schemeClr val="bg1"/>
          </a:solidFill>
          <a:latin typeface="+mn-lt"/>
          <a:ea typeface="+mn-ea"/>
          <a:cs typeface="+mn-cs"/>
        </a:defRPr>
      </a:lvl1pPr>
      <a:lvl2pPr marL="914332" indent="-304776" algn="l" defTabSz="1219110" rtl="0" eaLnBrk="1" latinLnBrk="0" hangingPunct="1">
        <a:lnSpc>
          <a:spcPct val="90000"/>
        </a:lnSpc>
        <a:spcBef>
          <a:spcPts val="667"/>
        </a:spcBef>
        <a:buClr>
          <a:srgbClr val="E41165"/>
        </a:buClr>
        <a:buFont typeface="Arial" panose="020B0604020202020204" pitchFamily="34" charset="0"/>
        <a:buChar char="•"/>
        <a:defRPr lang="en-US" sz="1600" kern="1200" dirty="0" smtClean="0">
          <a:solidFill>
            <a:schemeClr val="bg1"/>
          </a:solidFill>
          <a:latin typeface="+mn-lt"/>
          <a:ea typeface="+mn-ea"/>
          <a:cs typeface="+mn-cs"/>
        </a:defRPr>
      </a:lvl2pPr>
      <a:lvl3pPr marL="1523887" indent="-304776" algn="l" defTabSz="1219110" rtl="0" eaLnBrk="1" latinLnBrk="0" hangingPunct="1">
        <a:lnSpc>
          <a:spcPct val="90000"/>
        </a:lnSpc>
        <a:spcBef>
          <a:spcPts val="667"/>
        </a:spcBef>
        <a:buFont typeface="Arial" panose="020B0604020202020204" pitchFamily="34" charset="0"/>
        <a:buChar char="•"/>
        <a:defRPr lang="en-US" sz="1600" kern="1200" dirty="0" smtClean="0">
          <a:solidFill>
            <a:schemeClr val="bg1"/>
          </a:solidFill>
          <a:latin typeface="+mn-lt"/>
          <a:ea typeface="+mn-ea"/>
          <a:cs typeface="+mn-cs"/>
        </a:defRPr>
      </a:lvl3pPr>
      <a:lvl4pPr marL="2133440" indent="-304776" algn="l" defTabSz="1219110" rtl="0" eaLnBrk="1" latinLnBrk="0" hangingPunct="1">
        <a:lnSpc>
          <a:spcPct val="90000"/>
        </a:lnSpc>
        <a:spcBef>
          <a:spcPts val="667"/>
        </a:spcBef>
        <a:buFont typeface="Arial" panose="020B0604020202020204" pitchFamily="34" charset="0"/>
        <a:buChar char="•"/>
        <a:defRPr lang="en-US" sz="1600" kern="1200" dirty="0" smtClean="0">
          <a:solidFill>
            <a:schemeClr val="bg1"/>
          </a:solidFill>
          <a:latin typeface="+mn-lt"/>
          <a:ea typeface="+mn-ea"/>
          <a:cs typeface="+mn-cs"/>
        </a:defRPr>
      </a:lvl4pPr>
      <a:lvl5pPr marL="2742994" indent="-304776" algn="l" defTabSz="1219110" rtl="0" eaLnBrk="1" latinLnBrk="0" hangingPunct="1">
        <a:lnSpc>
          <a:spcPct val="90000"/>
        </a:lnSpc>
        <a:spcBef>
          <a:spcPts val="667"/>
        </a:spcBef>
        <a:buFont typeface="Arial" panose="020B0604020202020204" pitchFamily="34" charset="0"/>
        <a:buChar char="•"/>
        <a:defRPr lang="en-US" sz="1600" kern="1200" dirty="0">
          <a:solidFill>
            <a:schemeClr val="bg1"/>
          </a:solidFill>
          <a:latin typeface="+mn-lt"/>
          <a:ea typeface="+mn-ea"/>
          <a:cs typeface="+mn-cs"/>
        </a:defRPr>
      </a:lvl5pPr>
      <a:lvl6pPr marL="3352548" indent="-304776" algn="l" defTabSz="121911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104" indent="-304776" algn="l" defTabSz="121911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658" indent="-304776" algn="l" defTabSz="121911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212" indent="-304776" algn="l" defTabSz="121911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p:bodyStyle>
    <p:otherStyle>
      <a:defPPr>
        <a:defRPr lang="en-US"/>
      </a:defPPr>
      <a:lvl1pPr marL="0" algn="l" defTabSz="1219110" rtl="0" eaLnBrk="1" latinLnBrk="0" hangingPunct="1">
        <a:defRPr sz="2400" kern="1200">
          <a:solidFill>
            <a:schemeClr val="tx1"/>
          </a:solidFill>
          <a:latin typeface="+mn-lt"/>
          <a:ea typeface="+mn-ea"/>
          <a:cs typeface="+mn-cs"/>
        </a:defRPr>
      </a:lvl1pPr>
      <a:lvl2pPr marL="609555" algn="l" defTabSz="1219110" rtl="0" eaLnBrk="1" latinLnBrk="0" hangingPunct="1">
        <a:defRPr sz="2400" kern="1200">
          <a:solidFill>
            <a:schemeClr val="tx1"/>
          </a:solidFill>
          <a:latin typeface="+mn-lt"/>
          <a:ea typeface="+mn-ea"/>
          <a:cs typeface="+mn-cs"/>
        </a:defRPr>
      </a:lvl2pPr>
      <a:lvl3pPr marL="1219110" algn="l" defTabSz="1219110" rtl="0" eaLnBrk="1" latinLnBrk="0" hangingPunct="1">
        <a:defRPr sz="2400" kern="1200">
          <a:solidFill>
            <a:schemeClr val="tx1"/>
          </a:solidFill>
          <a:latin typeface="+mn-lt"/>
          <a:ea typeface="+mn-ea"/>
          <a:cs typeface="+mn-cs"/>
        </a:defRPr>
      </a:lvl3pPr>
      <a:lvl4pPr marL="1828664" algn="l" defTabSz="1219110" rtl="0" eaLnBrk="1" latinLnBrk="0" hangingPunct="1">
        <a:defRPr sz="2400" kern="1200">
          <a:solidFill>
            <a:schemeClr val="tx1"/>
          </a:solidFill>
          <a:latin typeface="+mn-lt"/>
          <a:ea typeface="+mn-ea"/>
          <a:cs typeface="+mn-cs"/>
        </a:defRPr>
      </a:lvl4pPr>
      <a:lvl5pPr marL="2438218" algn="l" defTabSz="1219110" rtl="0" eaLnBrk="1" latinLnBrk="0" hangingPunct="1">
        <a:defRPr sz="2400" kern="1200">
          <a:solidFill>
            <a:schemeClr val="tx1"/>
          </a:solidFill>
          <a:latin typeface="+mn-lt"/>
          <a:ea typeface="+mn-ea"/>
          <a:cs typeface="+mn-cs"/>
        </a:defRPr>
      </a:lvl5pPr>
      <a:lvl6pPr marL="3047772" algn="l" defTabSz="1219110" rtl="0" eaLnBrk="1" latinLnBrk="0" hangingPunct="1">
        <a:defRPr sz="2400" kern="1200">
          <a:solidFill>
            <a:schemeClr val="tx1"/>
          </a:solidFill>
          <a:latin typeface="+mn-lt"/>
          <a:ea typeface="+mn-ea"/>
          <a:cs typeface="+mn-cs"/>
        </a:defRPr>
      </a:lvl6pPr>
      <a:lvl7pPr marL="3657327" algn="l" defTabSz="1219110" rtl="0" eaLnBrk="1" latinLnBrk="0" hangingPunct="1">
        <a:defRPr sz="2400" kern="1200">
          <a:solidFill>
            <a:schemeClr val="tx1"/>
          </a:solidFill>
          <a:latin typeface="+mn-lt"/>
          <a:ea typeface="+mn-ea"/>
          <a:cs typeface="+mn-cs"/>
        </a:defRPr>
      </a:lvl7pPr>
      <a:lvl8pPr marL="4266880" algn="l" defTabSz="1219110" rtl="0" eaLnBrk="1" latinLnBrk="0" hangingPunct="1">
        <a:defRPr sz="2400" kern="1200">
          <a:solidFill>
            <a:schemeClr val="tx1"/>
          </a:solidFill>
          <a:latin typeface="+mn-lt"/>
          <a:ea typeface="+mn-ea"/>
          <a:cs typeface="+mn-cs"/>
        </a:defRPr>
      </a:lvl8pPr>
      <a:lvl9pPr marL="4876435" algn="l" defTabSz="1219110"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2" orient="horz" pos="2160" userDrawn="1">
          <p15:clr>
            <a:srgbClr val="F26B43"/>
          </p15:clr>
        </p15:guide>
        <p15:guide id="3" orient="horz" pos="85" userDrawn="1">
          <p15:clr>
            <a:srgbClr val="F26B43"/>
          </p15:clr>
        </p15:guide>
        <p15:guide id="4" orient="horz" pos="480" userDrawn="1">
          <p15:clr>
            <a:srgbClr val="F26B43"/>
          </p15:clr>
        </p15:guide>
        <p15:guide id="5" orient="horz" pos="705" userDrawn="1">
          <p15:clr>
            <a:srgbClr val="F26B43"/>
          </p15:clr>
        </p15:guide>
        <p15:guide id="6" orient="horz" pos="3943" userDrawn="1">
          <p15:clr>
            <a:srgbClr val="F26B43"/>
          </p15:clr>
        </p15:guide>
        <p15:guide id="8" pos="7447" userDrawn="1">
          <p15:clr>
            <a:srgbClr val="F26B43"/>
          </p15:clr>
        </p15:guide>
        <p15:guide id="9" pos="240" userDrawn="1">
          <p15:clr>
            <a:srgbClr val="F26B43"/>
          </p15:clr>
        </p15:guide>
        <p15:guide id="10" orient="horz" pos="4224" userDrawn="1">
          <p15:clr>
            <a:srgbClr val="F26B43"/>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9" name="Title Placeholder 8">
            <a:extLst>
              <a:ext uri="{FF2B5EF4-FFF2-40B4-BE49-F238E27FC236}">
                <a16:creationId xmlns:a16="http://schemas.microsoft.com/office/drawing/2014/main" id="{668164AE-F168-4FCE-AA1F-1E4E8F1F51C5}"/>
              </a:ext>
            </a:extLst>
          </p:cNvPr>
          <p:cNvSpPr>
            <a:spLocks noGrp="1"/>
          </p:cNvSpPr>
          <p:nvPr>
            <p:ph type="title"/>
          </p:nvPr>
        </p:nvSpPr>
        <p:spPr>
          <a:xfrm>
            <a:off x="370417" y="2970351"/>
            <a:ext cx="3533967" cy="914866"/>
          </a:xfrm>
          <a:prstGeom prst="rect">
            <a:avLst/>
          </a:prstGeom>
        </p:spPr>
        <p:txBody>
          <a:bodyPr vert="horz" wrap="square" lIns="0" tIns="12065" rIns="0" bIns="0" rtlCol="0" anchor="ctr">
            <a:spAutoFit/>
          </a:bodyPr>
          <a:lstStyle/>
          <a:p>
            <a:pPr marL="7701" lvl="0">
              <a:spcBef>
                <a:spcPts val="57"/>
              </a:spcBef>
            </a:pPr>
            <a:r>
              <a:rPr lang="en-US" dirty="0"/>
              <a:t>Click to edit Master title style</a:t>
            </a:r>
          </a:p>
        </p:txBody>
      </p:sp>
      <p:pic>
        <p:nvPicPr>
          <p:cNvPr id="6" name="Graphic 5">
            <a:extLst>
              <a:ext uri="{FF2B5EF4-FFF2-40B4-BE49-F238E27FC236}">
                <a16:creationId xmlns:a16="http://schemas.microsoft.com/office/drawing/2014/main" id="{B6E3AF07-E9A3-4874-BB09-59C22FA2D361}"/>
              </a:ext>
            </a:extLst>
          </p:cNvPr>
          <p:cNvPicPr>
            <a:picLocks noChangeAspect="1"/>
          </p:cNvPicPr>
          <p:nvPr userDrawn="1"/>
        </p:nvPicPr>
        <p:blipFill>
          <a:blip r:embed="rId3" cstate="email">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10353151" y="628637"/>
            <a:ext cx="1467371" cy="192969"/>
          </a:xfrm>
          <a:prstGeom prst="rect">
            <a:avLst/>
          </a:prstGeom>
        </p:spPr>
      </p:pic>
      <p:sp>
        <p:nvSpPr>
          <p:cNvPr id="5" name="Rectangle 4">
            <a:extLst>
              <a:ext uri="{FF2B5EF4-FFF2-40B4-BE49-F238E27FC236}">
                <a16:creationId xmlns:a16="http://schemas.microsoft.com/office/drawing/2014/main" id="{A16590AA-3667-48B3-87ED-C4A09CDFE164}"/>
              </a:ext>
            </a:extLst>
          </p:cNvPr>
          <p:cNvSpPr/>
          <p:nvPr userDrawn="1"/>
        </p:nvSpPr>
        <p:spPr>
          <a:xfrm>
            <a:off x="94187" y="134303"/>
            <a:ext cx="197916" cy="194384"/>
          </a:xfrm>
          <a:prstGeom prst="rect">
            <a:avLst/>
          </a:prstGeom>
          <a:solidFill>
            <a:srgbClr val="E411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2133" dirty="0"/>
          </a:p>
        </p:txBody>
      </p:sp>
      <p:cxnSp>
        <p:nvCxnSpPr>
          <p:cNvPr id="7" name="Straight Connector 6">
            <a:extLst>
              <a:ext uri="{FF2B5EF4-FFF2-40B4-BE49-F238E27FC236}">
                <a16:creationId xmlns:a16="http://schemas.microsoft.com/office/drawing/2014/main" id="{A97E1BD5-6100-419D-B8F9-30E03A565220}"/>
              </a:ext>
            </a:extLst>
          </p:cNvPr>
          <p:cNvCxnSpPr>
            <a:cxnSpLocks/>
          </p:cNvCxnSpPr>
          <p:nvPr userDrawn="1"/>
        </p:nvCxnSpPr>
        <p:spPr>
          <a:xfrm>
            <a:off x="121439" y="364669"/>
            <a:ext cx="143408" cy="0"/>
          </a:xfrm>
          <a:prstGeom prst="line">
            <a:avLst/>
          </a:prstGeom>
          <a:ln>
            <a:solidFill>
              <a:srgbClr val="E41165"/>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2A870BF-381A-4DEA-A865-45FBF81D3955}"/>
              </a:ext>
            </a:extLst>
          </p:cNvPr>
          <p:cNvSpPr txBox="1"/>
          <p:nvPr userDrawn="1"/>
        </p:nvSpPr>
        <p:spPr>
          <a:xfrm>
            <a:off x="94187" y="441069"/>
            <a:ext cx="197916" cy="194384"/>
          </a:xfrm>
          <a:prstGeom prst="rect">
            <a:avLst/>
          </a:prstGeom>
          <a:noFill/>
        </p:spPr>
        <p:txBody>
          <a:bodyPr wrap="none" lIns="0" tIns="0" rIns="0" bIns="0" rtlCol="0" anchor="ctr" anchorCtr="0">
            <a:noAutofit/>
          </a:bodyPr>
          <a:lstStyle/>
          <a:p>
            <a:pPr algn="ctr"/>
            <a:endParaRPr lang="en-US" sz="2133" dirty="0">
              <a:solidFill>
                <a:schemeClr val="tx1"/>
              </a:solidFill>
            </a:endParaRPr>
          </a:p>
        </p:txBody>
      </p:sp>
      <p:sp>
        <p:nvSpPr>
          <p:cNvPr id="11" name="Rectangle 10">
            <a:extLst>
              <a:ext uri="{FF2B5EF4-FFF2-40B4-BE49-F238E27FC236}">
                <a16:creationId xmlns:a16="http://schemas.microsoft.com/office/drawing/2014/main" id="{BBF7C01B-D556-417D-9E3D-AB40942B56A1}"/>
              </a:ext>
            </a:extLst>
          </p:cNvPr>
          <p:cNvSpPr/>
          <p:nvPr userDrawn="1"/>
        </p:nvSpPr>
        <p:spPr>
          <a:xfrm>
            <a:off x="49735" y="85017"/>
            <a:ext cx="286816" cy="5275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55" dirty="0"/>
          </a:p>
        </p:txBody>
      </p:sp>
      <p:pic>
        <p:nvPicPr>
          <p:cNvPr id="12" name="Graphic 11">
            <a:extLst>
              <a:ext uri="{FF2B5EF4-FFF2-40B4-BE49-F238E27FC236}">
                <a16:creationId xmlns:a16="http://schemas.microsoft.com/office/drawing/2014/main" id="{EDD8E38F-3007-460C-8165-47CD4D3DBDDB}"/>
              </a:ext>
            </a:extLst>
          </p:cNvPr>
          <p:cNvPicPr>
            <a:picLocks noChangeAspect="1"/>
          </p:cNvPicPr>
          <p:nvPr userDrawn="1"/>
        </p:nvPicPr>
        <p:blipFill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5201" t="38800" r="5201" b="38801"/>
          <a:stretch/>
        </p:blipFill>
        <p:spPr>
          <a:xfrm>
            <a:off x="388331" y="259977"/>
            <a:ext cx="2040543" cy="510136"/>
          </a:xfrm>
          <a:prstGeom prst="rect">
            <a:avLst/>
          </a:prstGeom>
        </p:spPr>
      </p:pic>
    </p:spTree>
    <p:extLst>
      <p:ext uri="{BB962C8B-B14F-4D97-AF65-F5344CB8AC3E}">
        <p14:creationId xmlns:p14="http://schemas.microsoft.com/office/powerpoint/2010/main" val="3657931810"/>
      </p:ext>
    </p:extLst>
  </p:cSld>
  <p:clrMap bg1="lt1" tx1="dk1" bg2="lt2" tx2="dk2" accent1="accent1" accent2="accent2" accent3="accent3" accent4="accent4" accent5="accent5" accent6="accent6" hlink="hlink" folHlink="folHlink"/>
  <p:sldLayoutIdLst>
    <p:sldLayoutId id="2147483852" r:id="rId1"/>
  </p:sldLayoutIdLst>
  <p:txStyles>
    <p:titleStyle>
      <a:lvl1pPr algn="l" defTabSz="1219170" rtl="0" eaLnBrk="1" latinLnBrk="0" hangingPunct="1">
        <a:lnSpc>
          <a:spcPct val="100000"/>
        </a:lnSpc>
        <a:spcBef>
          <a:spcPct val="0"/>
        </a:spcBef>
        <a:buNone/>
        <a:defRPr lang="en-US" sz="2933" b="0" i="0" kern="0" spc="-7" baseline="0" dirty="0">
          <a:solidFill>
            <a:schemeClr val="tx1"/>
          </a:solidFill>
          <a:latin typeface="+mj-lt"/>
          <a:ea typeface="+mj-ea"/>
          <a:cs typeface="+mj-cs"/>
        </a:defRPr>
      </a:lvl1pPr>
    </p:titleStyle>
    <p:bodyStyle>
      <a:lvl1pPr marL="0" indent="0" algn="l" defTabSz="1219170" rtl="0" eaLnBrk="1" latinLnBrk="0" hangingPunct="1">
        <a:lnSpc>
          <a:spcPct val="100000"/>
        </a:lnSpc>
        <a:spcBef>
          <a:spcPts val="0"/>
        </a:spcBef>
        <a:buFont typeface="Arial" panose="020B0604020202020204" pitchFamily="34" charset="0"/>
        <a:buNone/>
        <a:defRPr lang="en-US" sz="2133" kern="1200" spc="3" dirty="0" smtClean="0">
          <a:solidFill>
            <a:srgbClr val="E41165"/>
          </a:solidFill>
          <a:latin typeface="Calibri"/>
          <a:ea typeface="+mn-ea"/>
          <a:cs typeface="Calibri"/>
        </a:defRPr>
      </a:lvl1pPr>
      <a:lvl2pPr marL="914377" indent="-304792" algn="l" defTabSz="1219170" rtl="0" eaLnBrk="1" latinLnBrk="0" hangingPunct="1">
        <a:lnSpc>
          <a:spcPct val="90000"/>
        </a:lnSpc>
        <a:spcBef>
          <a:spcPts val="667"/>
        </a:spcBef>
        <a:buFont typeface="Arial" panose="020B0604020202020204" pitchFamily="34" charset="0"/>
        <a:buChar char="•"/>
        <a:defRPr sz="3200" kern="1200">
          <a:solidFill>
            <a:schemeClr val="bg1"/>
          </a:solidFill>
          <a:latin typeface="+mn-lt"/>
          <a:ea typeface="+mn-ea"/>
          <a:cs typeface="+mn-cs"/>
        </a:defRPr>
      </a:lvl2pPr>
      <a:lvl3pPr marL="1523962" indent="-304792" algn="l" defTabSz="1219170" rtl="0" eaLnBrk="1" latinLnBrk="0" hangingPunct="1">
        <a:lnSpc>
          <a:spcPct val="90000"/>
        </a:lnSpc>
        <a:spcBef>
          <a:spcPts val="667"/>
        </a:spcBef>
        <a:buFont typeface="Arial" panose="020B0604020202020204" pitchFamily="34" charset="0"/>
        <a:buChar char="•"/>
        <a:defRPr sz="2667" kern="1200">
          <a:solidFill>
            <a:schemeClr val="bg1"/>
          </a:solidFill>
          <a:latin typeface="+mn-lt"/>
          <a:ea typeface="+mn-ea"/>
          <a:cs typeface="+mn-cs"/>
        </a:defRPr>
      </a:lvl3pPr>
      <a:lvl4pPr marL="2133547" indent="-304792" algn="l" defTabSz="1219170" rtl="0" eaLnBrk="1" latinLnBrk="0" hangingPunct="1">
        <a:lnSpc>
          <a:spcPct val="90000"/>
        </a:lnSpc>
        <a:spcBef>
          <a:spcPts val="667"/>
        </a:spcBef>
        <a:buFont typeface="Arial" panose="020B0604020202020204" pitchFamily="34" charset="0"/>
        <a:buChar char="•"/>
        <a:defRPr sz="2400" kern="1200">
          <a:solidFill>
            <a:schemeClr val="bg1"/>
          </a:solidFill>
          <a:latin typeface="+mn-lt"/>
          <a:ea typeface="+mn-ea"/>
          <a:cs typeface="+mn-cs"/>
        </a:defRPr>
      </a:lvl4pPr>
      <a:lvl5pPr marL="2743131" indent="-304792" algn="l" defTabSz="1219170" rtl="0" eaLnBrk="1" latinLnBrk="0" hangingPunct="1">
        <a:lnSpc>
          <a:spcPct val="90000"/>
        </a:lnSpc>
        <a:spcBef>
          <a:spcPts val="667"/>
        </a:spcBef>
        <a:buFont typeface="Arial" panose="020B0604020202020204" pitchFamily="34" charset="0"/>
        <a:buChar char="•"/>
        <a:defRPr sz="2400" kern="1200">
          <a:solidFill>
            <a:schemeClr val="bg1"/>
          </a:solidFill>
          <a:latin typeface="+mn-lt"/>
          <a:ea typeface="+mn-ea"/>
          <a:cs typeface="+mn-cs"/>
        </a:defRPr>
      </a:lvl5pPr>
      <a:lvl6pPr marL="335271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696" userDrawn="1">
          <p15:clr>
            <a:srgbClr val="F26B43"/>
          </p15:clr>
        </p15:guide>
        <p15:guide id="2" orient="horz" pos="3803" userDrawn="1">
          <p15:clr>
            <a:srgbClr val="F26B43"/>
          </p15:clr>
        </p15:guide>
        <p15:guide id="3" orient="horz" pos="480" userDrawn="1">
          <p15:clr>
            <a:srgbClr val="F26B43"/>
          </p15:clr>
        </p15:guide>
        <p15:guide id="4" orient="horz" pos="2160" userDrawn="1">
          <p15:clr>
            <a:srgbClr val="F26B43"/>
          </p15:clr>
        </p15:guide>
        <p15:guide id="5" pos="240" userDrawn="1">
          <p15:clr>
            <a:srgbClr val="F26B43"/>
          </p15:clr>
        </p15:guide>
        <p15:guide id="6" pos="7440" userDrawn="1">
          <p15:clr>
            <a:srgbClr val="F26B43"/>
          </p15:clr>
        </p15:guide>
      </p15:sldGuideLst>
    </p:ext>
  </p:extLst>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solidFill>
          <a:srgbClr val="000000"/>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8216FA1-4A56-46E6-BB77-D6006B7684D3}"/>
              </a:ext>
            </a:extLst>
          </p:cNvPr>
          <p:cNvSpPr/>
          <p:nvPr userDrawn="1"/>
        </p:nvSpPr>
        <p:spPr>
          <a:xfrm>
            <a:off x="94187" y="134303"/>
            <a:ext cx="197916" cy="194384"/>
          </a:xfrm>
          <a:prstGeom prst="rect">
            <a:avLst/>
          </a:prstGeom>
          <a:solidFill>
            <a:srgbClr val="E411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2133" dirty="0"/>
          </a:p>
        </p:txBody>
      </p:sp>
      <p:cxnSp>
        <p:nvCxnSpPr>
          <p:cNvPr id="12" name="Straight Connector 11">
            <a:extLst>
              <a:ext uri="{FF2B5EF4-FFF2-40B4-BE49-F238E27FC236}">
                <a16:creationId xmlns:a16="http://schemas.microsoft.com/office/drawing/2014/main" id="{47FEFDF6-0C60-43AA-ADD5-901E502E80B5}"/>
              </a:ext>
            </a:extLst>
          </p:cNvPr>
          <p:cNvCxnSpPr>
            <a:cxnSpLocks/>
          </p:cNvCxnSpPr>
          <p:nvPr userDrawn="1"/>
        </p:nvCxnSpPr>
        <p:spPr>
          <a:xfrm>
            <a:off x="121439" y="364669"/>
            <a:ext cx="143408" cy="0"/>
          </a:xfrm>
          <a:prstGeom prst="line">
            <a:avLst/>
          </a:prstGeom>
          <a:ln>
            <a:solidFill>
              <a:srgbClr val="E41165"/>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F938AF1A-EA00-4882-84C6-CBA46A27A7C5}"/>
              </a:ext>
            </a:extLst>
          </p:cNvPr>
          <p:cNvSpPr txBox="1"/>
          <p:nvPr userDrawn="1"/>
        </p:nvSpPr>
        <p:spPr>
          <a:xfrm>
            <a:off x="94187" y="441069"/>
            <a:ext cx="197916" cy="194384"/>
          </a:xfrm>
          <a:prstGeom prst="rect">
            <a:avLst/>
          </a:prstGeom>
          <a:noFill/>
        </p:spPr>
        <p:txBody>
          <a:bodyPr wrap="none" lIns="0" tIns="0" rIns="0" bIns="0" rtlCol="0" anchor="ctr" anchorCtr="0">
            <a:noAutofit/>
          </a:bodyPr>
          <a:lstStyle/>
          <a:p>
            <a:pPr algn="ctr"/>
            <a:endParaRPr lang="en-US" sz="2133" dirty="0">
              <a:solidFill>
                <a:schemeClr val="tx1"/>
              </a:solidFill>
            </a:endParaRPr>
          </a:p>
        </p:txBody>
      </p:sp>
      <p:sp>
        <p:nvSpPr>
          <p:cNvPr id="30" name="Rectangle 29">
            <a:extLst>
              <a:ext uri="{FF2B5EF4-FFF2-40B4-BE49-F238E27FC236}">
                <a16:creationId xmlns:a16="http://schemas.microsoft.com/office/drawing/2014/main" id="{959FF134-DE23-4F75-9D1F-AEB44451BFD7}"/>
              </a:ext>
            </a:extLst>
          </p:cNvPr>
          <p:cNvSpPr/>
          <p:nvPr userDrawn="1"/>
        </p:nvSpPr>
        <p:spPr>
          <a:xfrm>
            <a:off x="49735" y="85017"/>
            <a:ext cx="286816" cy="52755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55" dirty="0"/>
          </a:p>
        </p:txBody>
      </p:sp>
      <p:sp>
        <p:nvSpPr>
          <p:cNvPr id="9" name="Rectangle 8">
            <a:extLst>
              <a:ext uri="{FF2B5EF4-FFF2-40B4-BE49-F238E27FC236}">
                <a16:creationId xmlns:a16="http://schemas.microsoft.com/office/drawing/2014/main" id="{2D4BC39D-DEC7-4FC1-BFC5-98DE92A66721}"/>
              </a:ext>
            </a:extLst>
          </p:cNvPr>
          <p:cNvSpPr/>
          <p:nvPr userDrawn="1"/>
        </p:nvSpPr>
        <p:spPr>
          <a:xfrm>
            <a:off x="389465" y="3193989"/>
            <a:ext cx="3533967" cy="467586"/>
          </a:xfrm>
          <a:prstGeom prst="rect">
            <a:avLst/>
          </a:prstGeom>
        </p:spPr>
        <p:txBody>
          <a:bodyPr vert="horz" wrap="square" lIns="0" tIns="16087" rIns="0" bIns="0" rtlCol="0" anchor="ctr">
            <a:spAutoFit/>
          </a:bodyPr>
          <a:lstStyle/>
          <a:p>
            <a:pPr lvl="0"/>
            <a:r>
              <a:rPr lang="en-US" sz="2933" b="0" kern="0" baseline="0" dirty="0">
                <a:solidFill>
                  <a:schemeClr val="bg1"/>
                </a:solidFill>
                <a:latin typeface="+mj-lt"/>
                <a:ea typeface="+mj-ea"/>
                <a:cs typeface="+mj-cs"/>
              </a:rPr>
              <a:t>Thank you</a:t>
            </a:r>
          </a:p>
        </p:txBody>
      </p:sp>
      <p:sp>
        <p:nvSpPr>
          <p:cNvPr id="10" name="object 5">
            <a:extLst>
              <a:ext uri="{FF2B5EF4-FFF2-40B4-BE49-F238E27FC236}">
                <a16:creationId xmlns:a16="http://schemas.microsoft.com/office/drawing/2014/main" id="{37FEB07C-5878-4697-A42C-CB8DD47499D0}"/>
              </a:ext>
            </a:extLst>
          </p:cNvPr>
          <p:cNvSpPr txBox="1"/>
          <p:nvPr userDrawn="1"/>
        </p:nvSpPr>
        <p:spPr>
          <a:xfrm>
            <a:off x="389271" y="6570134"/>
            <a:ext cx="2526461" cy="143565"/>
          </a:xfrm>
          <a:prstGeom prst="rect">
            <a:avLst/>
          </a:prstGeom>
        </p:spPr>
        <p:txBody>
          <a:bodyPr vert="horz" wrap="none" lIns="0" tIns="0" rIns="0" bIns="0" rtlCol="0">
            <a:spAutoFit/>
          </a:bodyPr>
          <a:lstStyle/>
          <a:p>
            <a:pPr marL="7701">
              <a:lnSpc>
                <a:spcPct val="100000"/>
              </a:lnSpc>
              <a:spcBef>
                <a:spcPts val="60"/>
              </a:spcBef>
            </a:pPr>
            <a:r>
              <a:rPr sz="933" b="0" spc="-3" dirty="0">
                <a:solidFill>
                  <a:srgbClr val="E41165"/>
                </a:solidFill>
                <a:latin typeface="Calibri"/>
                <a:cs typeface="Calibri"/>
              </a:rPr>
              <a:t>Copyright</a:t>
            </a:r>
            <a:r>
              <a:rPr sz="933" b="0" spc="-9" dirty="0">
                <a:solidFill>
                  <a:srgbClr val="E41165"/>
                </a:solidFill>
                <a:latin typeface="Calibri"/>
                <a:cs typeface="Calibri"/>
              </a:rPr>
              <a:t> </a:t>
            </a:r>
            <a:r>
              <a:rPr sz="933" b="0" dirty="0">
                <a:solidFill>
                  <a:srgbClr val="E41165"/>
                </a:solidFill>
                <a:latin typeface="Calibri"/>
                <a:cs typeface="Calibri"/>
              </a:rPr>
              <a:t>©</a:t>
            </a:r>
            <a:r>
              <a:rPr sz="933" b="0" spc="-9" dirty="0">
                <a:solidFill>
                  <a:srgbClr val="E41165"/>
                </a:solidFill>
                <a:latin typeface="Calibri"/>
                <a:cs typeface="Calibri"/>
              </a:rPr>
              <a:t> </a:t>
            </a:r>
            <a:r>
              <a:rPr sz="933" b="0" dirty="0">
                <a:solidFill>
                  <a:srgbClr val="E41165"/>
                </a:solidFill>
                <a:latin typeface="Calibri"/>
                <a:cs typeface="Calibri"/>
              </a:rPr>
              <a:t>202</a:t>
            </a:r>
            <a:r>
              <a:rPr lang="en-IN" sz="933" b="0" dirty="0">
                <a:solidFill>
                  <a:srgbClr val="E41165"/>
                </a:solidFill>
                <a:latin typeface="Calibri"/>
                <a:cs typeface="Calibri"/>
              </a:rPr>
              <a:t>2</a:t>
            </a:r>
            <a:r>
              <a:rPr sz="933" b="0" spc="-3" dirty="0">
                <a:solidFill>
                  <a:srgbClr val="E41165"/>
                </a:solidFill>
                <a:latin typeface="Calibri"/>
                <a:cs typeface="Calibri"/>
              </a:rPr>
              <a:t> Tata</a:t>
            </a:r>
            <a:r>
              <a:rPr sz="933" b="0" spc="-9" dirty="0">
                <a:solidFill>
                  <a:srgbClr val="E41165"/>
                </a:solidFill>
                <a:latin typeface="Calibri"/>
                <a:cs typeface="Calibri"/>
              </a:rPr>
              <a:t> </a:t>
            </a:r>
            <a:r>
              <a:rPr sz="933" b="0" spc="-3" dirty="0">
                <a:solidFill>
                  <a:srgbClr val="E41165"/>
                </a:solidFill>
                <a:latin typeface="Calibri"/>
                <a:cs typeface="Calibri"/>
              </a:rPr>
              <a:t>Consultancy</a:t>
            </a:r>
            <a:r>
              <a:rPr sz="933" b="0" spc="-9" dirty="0">
                <a:solidFill>
                  <a:srgbClr val="E41165"/>
                </a:solidFill>
                <a:latin typeface="Calibri"/>
                <a:cs typeface="Calibri"/>
              </a:rPr>
              <a:t> </a:t>
            </a:r>
            <a:r>
              <a:rPr sz="933" b="0" spc="-3" dirty="0">
                <a:solidFill>
                  <a:srgbClr val="E41165"/>
                </a:solidFill>
                <a:latin typeface="Calibri"/>
                <a:cs typeface="Calibri"/>
              </a:rPr>
              <a:t>Services Limited</a:t>
            </a:r>
            <a:endParaRPr sz="933" b="0" dirty="0">
              <a:solidFill>
                <a:srgbClr val="E41165"/>
              </a:solidFill>
              <a:latin typeface="Calibri"/>
              <a:cs typeface="Calibri"/>
            </a:endParaRPr>
          </a:p>
        </p:txBody>
      </p:sp>
      <p:pic>
        <p:nvPicPr>
          <p:cNvPr id="13" name="Graphic 12">
            <a:extLst>
              <a:ext uri="{FF2B5EF4-FFF2-40B4-BE49-F238E27FC236}">
                <a16:creationId xmlns:a16="http://schemas.microsoft.com/office/drawing/2014/main" id="{78A6957D-225C-4484-B526-74E0CB657FB2}"/>
              </a:ext>
            </a:extLst>
          </p:cNvPr>
          <p:cNvPicPr>
            <a:picLocks noChangeAspect="1"/>
          </p:cNvPicPr>
          <p:nvPr userDrawn="1"/>
        </p:nvPicPr>
        <p:blipFill>
          <a:blip r:embed="rId3" cstate="email">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10353151" y="628637"/>
            <a:ext cx="1467371" cy="192969"/>
          </a:xfrm>
          <a:prstGeom prst="rect">
            <a:avLst/>
          </a:prstGeom>
        </p:spPr>
      </p:pic>
      <p:pic>
        <p:nvPicPr>
          <p:cNvPr id="16" name="Graphic 15">
            <a:extLst>
              <a:ext uri="{FF2B5EF4-FFF2-40B4-BE49-F238E27FC236}">
                <a16:creationId xmlns:a16="http://schemas.microsoft.com/office/drawing/2014/main" id="{E0D09A0B-5B1A-49C8-8FD8-5B2530F00FDF}"/>
              </a:ext>
            </a:extLst>
          </p:cNvPr>
          <p:cNvPicPr>
            <a:picLocks noChangeAspect="1"/>
          </p:cNvPicPr>
          <p:nvPr userDrawn="1"/>
        </p:nvPicPr>
        <p:blipFill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5201" t="38245" r="4369" b="37400"/>
          <a:stretch/>
        </p:blipFill>
        <p:spPr>
          <a:xfrm>
            <a:off x="385158" y="251511"/>
            <a:ext cx="2061709" cy="555276"/>
          </a:xfrm>
          <a:prstGeom prst="rect">
            <a:avLst/>
          </a:prstGeom>
        </p:spPr>
      </p:pic>
    </p:spTree>
    <p:extLst>
      <p:ext uri="{BB962C8B-B14F-4D97-AF65-F5344CB8AC3E}">
        <p14:creationId xmlns:p14="http://schemas.microsoft.com/office/powerpoint/2010/main" val="9813343"/>
      </p:ext>
    </p:extLst>
  </p:cSld>
  <p:clrMap bg1="lt1" tx1="dk1" bg2="lt2" tx2="dk2" accent1="accent1" accent2="accent2" accent3="accent3" accent4="accent4" accent5="accent5" accent6="accent6" hlink="hlink" folHlink="folHlink"/>
  <p:sldLayoutIdLst>
    <p:sldLayoutId id="2147483854" r:id="rId1"/>
  </p:sldLayoutIdLst>
  <p:hf sldNum="0" hdr="0" dt="0"/>
  <p:txStyles>
    <p:titleStyle>
      <a:lvl1pPr algn="l" defTabSz="1219110" rtl="0" eaLnBrk="1" latinLnBrk="0" hangingPunct="1">
        <a:lnSpc>
          <a:spcPct val="90000"/>
        </a:lnSpc>
        <a:spcBef>
          <a:spcPct val="0"/>
        </a:spcBef>
        <a:buNone/>
        <a:defRPr lang="en-US" sz="2933" b="0" kern="0" baseline="0" dirty="0">
          <a:solidFill>
            <a:schemeClr val="bg1"/>
          </a:solidFill>
          <a:latin typeface="+mj-lt"/>
          <a:ea typeface="+mj-ea"/>
          <a:cs typeface="+mj-cs"/>
        </a:defRPr>
      </a:lvl1pPr>
    </p:titleStyle>
    <p:bodyStyle>
      <a:lvl1pPr marL="304776" indent="-304776" algn="l" defTabSz="1219110" rtl="0" eaLnBrk="1" latinLnBrk="0" hangingPunct="1">
        <a:lnSpc>
          <a:spcPct val="90000"/>
        </a:lnSpc>
        <a:spcBef>
          <a:spcPts val="1333"/>
        </a:spcBef>
        <a:buClr>
          <a:srgbClr val="E41165"/>
        </a:buClr>
        <a:buFont typeface="Arial" panose="020B0604020202020204" pitchFamily="34" charset="0"/>
        <a:buChar char="•"/>
        <a:defRPr lang="en-US" sz="1600" kern="1200" smtClean="0">
          <a:solidFill>
            <a:schemeClr val="bg1"/>
          </a:solidFill>
          <a:latin typeface="+mn-lt"/>
          <a:ea typeface="+mn-ea"/>
          <a:cs typeface="+mn-cs"/>
        </a:defRPr>
      </a:lvl1pPr>
      <a:lvl2pPr marL="914332" indent="-304776" algn="l" defTabSz="1219110" rtl="0" eaLnBrk="1" latinLnBrk="0" hangingPunct="1">
        <a:lnSpc>
          <a:spcPct val="90000"/>
        </a:lnSpc>
        <a:spcBef>
          <a:spcPts val="667"/>
        </a:spcBef>
        <a:buClr>
          <a:srgbClr val="E41165"/>
        </a:buClr>
        <a:buFont typeface="Arial" panose="020B0604020202020204" pitchFamily="34" charset="0"/>
        <a:buChar char="•"/>
        <a:defRPr lang="en-US" sz="1600" kern="1200" dirty="0" smtClean="0">
          <a:solidFill>
            <a:schemeClr val="bg1"/>
          </a:solidFill>
          <a:latin typeface="+mn-lt"/>
          <a:ea typeface="+mn-ea"/>
          <a:cs typeface="+mn-cs"/>
        </a:defRPr>
      </a:lvl2pPr>
      <a:lvl3pPr marL="1523887" indent="-304776" algn="l" defTabSz="1219110" rtl="0" eaLnBrk="1" latinLnBrk="0" hangingPunct="1">
        <a:lnSpc>
          <a:spcPct val="90000"/>
        </a:lnSpc>
        <a:spcBef>
          <a:spcPts val="667"/>
        </a:spcBef>
        <a:buFont typeface="Arial" panose="020B0604020202020204" pitchFamily="34" charset="0"/>
        <a:buChar char="•"/>
        <a:defRPr lang="en-US" sz="1600" kern="1200" dirty="0" smtClean="0">
          <a:solidFill>
            <a:schemeClr val="bg1"/>
          </a:solidFill>
          <a:latin typeface="+mn-lt"/>
          <a:ea typeface="+mn-ea"/>
          <a:cs typeface="+mn-cs"/>
        </a:defRPr>
      </a:lvl3pPr>
      <a:lvl4pPr marL="2133440" indent="-304776" algn="l" defTabSz="1219110" rtl="0" eaLnBrk="1" latinLnBrk="0" hangingPunct="1">
        <a:lnSpc>
          <a:spcPct val="90000"/>
        </a:lnSpc>
        <a:spcBef>
          <a:spcPts val="667"/>
        </a:spcBef>
        <a:buFont typeface="Arial" panose="020B0604020202020204" pitchFamily="34" charset="0"/>
        <a:buChar char="•"/>
        <a:defRPr lang="en-US" sz="1600" kern="1200" dirty="0" smtClean="0">
          <a:solidFill>
            <a:schemeClr val="bg1"/>
          </a:solidFill>
          <a:latin typeface="+mn-lt"/>
          <a:ea typeface="+mn-ea"/>
          <a:cs typeface="+mn-cs"/>
        </a:defRPr>
      </a:lvl4pPr>
      <a:lvl5pPr marL="2742994" indent="-304776" algn="l" defTabSz="1219110" rtl="0" eaLnBrk="1" latinLnBrk="0" hangingPunct="1">
        <a:lnSpc>
          <a:spcPct val="90000"/>
        </a:lnSpc>
        <a:spcBef>
          <a:spcPts val="667"/>
        </a:spcBef>
        <a:buFont typeface="Arial" panose="020B0604020202020204" pitchFamily="34" charset="0"/>
        <a:buChar char="•"/>
        <a:defRPr lang="en-US" sz="1600" kern="1200" dirty="0">
          <a:solidFill>
            <a:schemeClr val="bg1"/>
          </a:solidFill>
          <a:latin typeface="+mn-lt"/>
          <a:ea typeface="+mn-ea"/>
          <a:cs typeface="+mn-cs"/>
        </a:defRPr>
      </a:lvl5pPr>
      <a:lvl6pPr marL="3352548" indent="-304776" algn="l" defTabSz="121911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104" indent="-304776" algn="l" defTabSz="121911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658" indent="-304776" algn="l" defTabSz="121911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212" indent="-304776" algn="l" defTabSz="121911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p:bodyStyle>
    <p:otherStyle>
      <a:defPPr>
        <a:defRPr lang="en-US"/>
      </a:defPPr>
      <a:lvl1pPr marL="0" algn="l" defTabSz="1219110" rtl="0" eaLnBrk="1" latinLnBrk="0" hangingPunct="1">
        <a:defRPr sz="2400" kern="1200">
          <a:solidFill>
            <a:schemeClr val="tx1"/>
          </a:solidFill>
          <a:latin typeface="+mn-lt"/>
          <a:ea typeface="+mn-ea"/>
          <a:cs typeface="+mn-cs"/>
        </a:defRPr>
      </a:lvl1pPr>
      <a:lvl2pPr marL="609555" algn="l" defTabSz="1219110" rtl="0" eaLnBrk="1" latinLnBrk="0" hangingPunct="1">
        <a:defRPr sz="2400" kern="1200">
          <a:solidFill>
            <a:schemeClr val="tx1"/>
          </a:solidFill>
          <a:latin typeface="+mn-lt"/>
          <a:ea typeface="+mn-ea"/>
          <a:cs typeface="+mn-cs"/>
        </a:defRPr>
      </a:lvl2pPr>
      <a:lvl3pPr marL="1219110" algn="l" defTabSz="1219110" rtl="0" eaLnBrk="1" latinLnBrk="0" hangingPunct="1">
        <a:defRPr sz="2400" kern="1200">
          <a:solidFill>
            <a:schemeClr val="tx1"/>
          </a:solidFill>
          <a:latin typeface="+mn-lt"/>
          <a:ea typeface="+mn-ea"/>
          <a:cs typeface="+mn-cs"/>
        </a:defRPr>
      </a:lvl3pPr>
      <a:lvl4pPr marL="1828664" algn="l" defTabSz="1219110" rtl="0" eaLnBrk="1" latinLnBrk="0" hangingPunct="1">
        <a:defRPr sz="2400" kern="1200">
          <a:solidFill>
            <a:schemeClr val="tx1"/>
          </a:solidFill>
          <a:latin typeface="+mn-lt"/>
          <a:ea typeface="+mn-ea"/>
          <a:cs typeface="+mn-cs"/>
        </a:defRPr>
      </a:lvl4pPr>
      <a:lvl5pPr marL="2438218" algn="l" defTabSz="1219110" rtl="0" eaLnBrk="1" latinLnBrk="0" hangingPunct="1">
        <a:defRPr sz="2400" kern="1200">
          <a:solidFill>
            <a:schemeClr val="tx1"/>
          </a:solidFill>
          <a:latin typeface="+mn-lt"/>
          <a:ea typeface="+mn-ea"/>
          <a:cs typeface="+mn-cs"/>
        </a:defRPr>
      </a:lvl5pPr>
      <a:lvl6pPr marL="3047772" algn="l" defTabSz="1219110" rtl="0" eaLnBrk="1" latinLnBrk="0" hangingPunct="1">
        <a:defRPr sz="2400" kern="1200">
          <a:solidFill>
            <a:schemeClr val="tx1"/>
          </a:solidFill>
          <a:latin typeface="+mn-lt"/>
          <a:ea typeface="+mn-ea"/>
          <a:cs typeface="+mn-cs"/>
        </a:defRPr>
      </a:lvl6pPr>
      <a:lvl7pPr marL="3657327" algn="l" defTabSz="1219110" rtl="0" eaLnBrk="1" latinLnBrk="0" hangingPunct="1">
        <a:defRPr sz="2400" kern="1200">
          <a:solidFill>
            <a:schemeClr val="tx1"/>
          </a:solidFill>
          <a:latin typeface="+mn-lt"/>
          <a:ea typeface="+mn-ea"/>
          <a:cs typeface="+mn-cs"/>
        </a:defRPr>
      </a:lvl7pPr>
      <a:lvl8pPr marL="4266880" algn="l" defTabSz="1219110" rtl="0" eaLnBrk="1" latinLnBrk="0" hangingPunct="1">
        <a:defRPr sz="2400" kern="1200">
          <a:solidFill>
            <a:schemeClr val="tx1"/>
          </a:solidFill>
          <a:latin typeface="+mn-lt"/>
          <a:ea typeface="+mn-ea"/>
          <a:cs typeface="+mn-cs"/>
        </a:defRPr>
      </a:lvl8pPr>
      <a:lvl9pPr marL="4876435" algn="l" defTabSz="1219110"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2" orient="horz" pos="2160" userDrawn="1">
          <p15:clr>
            <a:srgbClr val="F26B43"/>
          </p15:clr>
        </p15:guide>
        <p15:guide id="3" orient="horz" pos="85" userDrawn="1">
          <p15:clr>
            <a:srgbClr val="F26B43"/>
          </p15:clr>
        </p15:guide>
        <p15:guide id="4" orient="horz" pos="480" userDrawn="1">
          <p15:clr>
            <a:srgbClr val="F26B43"/>
          </p15:clr>
        </p15:guide>
        <p15:guide id="5" orient="horz" pos="705" userDrawn="1">
          <p15:clr>
            <a:srgbClr val="F26B43"/>
          </p15:clr>
        </p15:guide>
        <p15:guide id="6" orient="horz" pos="3943" userDrawn="1">
          <p15:clr>
            <a:srgbClr val="F26B43"/>
          </p15:clr>
        </p15:guide>
        <p15:guide id="8" pos="7447" userDrawn="1">
          <p15:clr>
            <a:srgbClr val="F26B43"/>
          </p15:clr>
        </p15:guide>
        <p15:guide id="9" pos="240" userDrawn="1">
          <p15:clr>
            <a:srgbClr val="F26B43"/>
          </p15:clr>
        </p15:guide>
        <p15:guide id="10" orient="horz" pos="4224" userDrawn="1">
          <p15:clr>
            <a:srgbClr val="F26B43"/>
          </p15:clr>
        </p15:guide>
      </p15:sldGuideLst>
    </p:ext>
  </p:extLst>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9E663A1-B469-4477-ACD8-AF6930245A32}"/>
              </a:ext>
            </a:extLst>
          </p:cNvPr>
          <p:cNvSpPr/>
          <p:nvPr userDrawn="1"/>
        </p:nvSpPr>
        <p:spPr>
          <a:xfrm>
            <a:off x="389465" y="3193989"/>
            <a:ext cx="3533967" cy="467586"/>
          </a:xfrm>
          <a:prstGeom prst="rect">
            <a:avLst/>
          </a:prstGeom>
        </p:spPr>
        <p:txBody>
          <a:bodyPr vert="horz" wrap="square" lIns="0" tIns="16087" rIns="0" bIns="0" rtlCol="0" anchor="ctr">
            <a:spAutoFit/>
          </a:bodyPr>
          <a:lstStyle/>
          <a:p>
            <a:pPr lvl="0"/>
            <a:r>
              <a:rPr lang="en-US" sz="2933" b="0" kern="0" baseline="0" dirty="0">
                <a:latin typeface="+mj-lt"/>
                <a:ea typeface="+mj-ea"/>
                <a:cs typeface="+mj-cs"/>
              </a:rPr>
              <a:t>Thank you</a:t>
            </a:r>
          </a:p>
        </p:txBody>
      </p:sp>
      <p:sp>
        <p:nvSpPr>
          <p:cNvPr id="7" name="object 5">
            <a:extLst>
              <a:ext uri="{FF2B5EF4-FFF2-40B4-BE49-F238E27FC236}">
                <a16:creationId xmlns:a16="http://schemas.microsoft.com/office/drawing/2014/main" id="{0722452D-299C-4935-8E11-CB749311D789}"/>
              </a:ext>
            </a:extLst>
          </p:cNvPr>
          <p:cNvSpPr txBox="1"/>
          <p:nvPr userDrawn="1"/>
        </p:nvSpPr>
        <p:spPr>
          <a:xfrm>
            <a:off x="389271" y="6570134"/>
            <a:ext cx="2526461" cy="143565"/>
          </a:xfrm>
          <a:prstGeom prst="rect">
            <a:avLst/>
          </a:prstGeom>
        </p:spPr>
        <p:txBody>
          <a:bodyPr vert="horz" wrap="none" lIns="0" tIns="0" rIns="0" bIns="0" rtlCol="0">
            <a:spAutoFit/>
          </a:bodyPr>
          <a:lstStyle/>
          <a:p>
            <a:pPr marL="7701">
              <a:lnSpc>
                <a:spcPct val="100000"/>
              </a:lnSpc>
              <a:spcBef>
                <a:spcPts val="60"/>
              </a:spcBef>
            </a:pPr>
            <a:r>
              <a:rPr sz="933" b="0" spc="-3" dirty="0">
                <a:solidFill>
                  <a:srgbClr val="E41165"/>
                </a:solidFill>
                <a:latin typeface="Calibri"/>
                <a:cs typeface="Calibri"/>
              </a:rPr>
              <a:t>Copyright</a:t>
            </a:r>
            <a:r>
              <a:rPr sz="933" b="0" spc="-9" dirty="0">
                <a:solidFill>
                  <a:srgbClr val="E41165"/>
                </a:solidFill>
                <a:latin typeface="Calibri"/>
                <a:cs typeface="Calibri"/>
              </a:rPr>
              <a:t> </a:t>
            </a:r>
            <a:r>
              <a:rPr sz="933" b="0" dirty="0">
                <a:solidFill>
                  <a:srgbClr val="E41165"/>
                </a:solidFill>
                <a:latin typeface="Calibri"/>
                <a:cs typeface="Calibri"/>
              </a:rPr>
              <a:t>©</a:t>
            </a:r>
            <a:r>
              <a:rPr sz="933" b="0" spc="-9" dirty="0">
                <a:solidFill>
                  <a:srgbClr val="E41165"/>
                </a:solidFill>
                <a:latin typeface="Calibri"/>
                <a:cs typeface="Calibri"/>
              </a:rPr>
              <a:t> </a:t>
            </a:r>
            <a:r>
              <a:rPr sz="933" b="0" dirty="0">
                <a:solidFill>
                  <a:srgbClr val="E41165"/>
                </a:solidFill>
                <a:latin typeface="Calibri"/>
                <a:cs typeface="Calibri"/>
              </a:rPr>
              <a:t>202</a:t>
            </a:r>
            <a:r>
              <a:rPr lang="en-IN" sz="933" b="0" dirty="0">
                <a:solidFill>
                  <a:srgbClr val="E41165"/>
                </a:solidFill>
                <a:latin typeface="Calibri"/>
                <a:cs typeface="Calibri"/>
              </a:rPr>
              <a:t>2</a:t>
            </a:r>
            <a:r>
              <a:rPr sz="933" b="0" spc="-3" dirty="0">
                <a:solidFill>
                  <a:srgbClr val="E41165"/>
                </a:solidFill>
                <a:latin typeface="Calibri"/>
                <a:cs typeface="Calibri"/>
              </a:rPr>
              <a:t> Tata</a:t>
            </a:r>
            <a:r>
              <a:rPr sz="933" b="0" spc="-9" dirty="0">
                <a:solidFill>
                  <a:srgbClr val="E41165"/>
                </a:solidFill>
                <a:latin typeface="Calibri"/>
                <a:cs typeface="Calibri"/>
              </a:rPr>
              <a:t> </a:t>
            </a:r>
            <a:r>
              <a:rPr sz="933" b="0" spc="-3" dirty="0">
                <a:solidFill>
                  <a:srgbClr val="E41165"/>
                </a:solidFill>
                <a:latin typeface="Calibri"/>
                <a:cs typeface="Calibri"/>
              </a:rPr>
              <a:t>Consultancy</a:t>
            </a:r>
            <a:r>
              <a:rPr sz="933" b="0" spc="-9" dirty="0">
                <a:solidFill>
                  <a:srgbClr val="E41165"/>
                </a:solidFill>
                <a:latin typeface="Calibri"/>
                <a:cs typeface="Calibri"/>
              </a:rPr>
              <a:t> </a:t>
            </a:r>
            <a:r>
              <a:rPr sz="933" b="0" spc="-3" dirty="0">
                <a:solidFill>
                  <a:srgbClr val="E41165"/>
                </a:solidFill>
                <a:latin typeface="Calibri"/>
                <a:cs typeface="Calibri"/>
              </a:rPr>
              <a:t>Services Limited</a:t>
            </a:r>
            <a:endParaRPr sz="933" b="0" dirty="0">
              <a:solidFill>
                <a:srgbClr val="E41165"/>
              </a:solidFill>
              <a:latin typeface="Calibri"/>
              <a:cs typeface="Calibri"/>
            </a:endParaRPr>
          </a:p>
        </p:txBody>
      </p:sp>
      <p:pic>
        <p:nvPicPr>
          <p:cNvPr id="6" name="Graphic 5">
            <a:extLst>
              <a:ext uri="{FF2B5EF4-FFF2-40B4-BE49-F238E27FC236}">
                <a16:creationId xmlns:a16="http://schemas.microsoft.com/office/drawing/2014/main" id="{D1EE9218-C7DD-4E45-ACF2-8F5DB8A34D0C}"/>
              </a:ext>
            </a:extLst>
          </p:cNvPr>
          <p:cNvPicPr>
            <a:picLocks noChangeAspect="1"/>
          </p:cNvPicPr>
          <p:nvPr userDrawn="1"/>
        </p:nvPicPr>
        <p:blipFill>
          <a:blip r:embed="rId3" cstate="email">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10353151" y="628637"/>
            <a:ext cx="1467371" cy="192969"/>
          </a:xfrm>
          <a:prstGeom prst="rect">
            <a:avLst/>
          </a:prstGeom>
        </p:spPr>
      </p:pic>
      <p:sp>
        <p:nvSpPr>
          <p:cNvPr id="9" name="Rectangle 8">
            <a:extLst>
              <a:ext uri="{FF2B5EF4-FFF2-40B4-BE49-F238E27FC236}">
                <a16:creationId xmlns:a16="http://schemas.microsoft.com/office/drawing/2014/main" id="{022E0E5C-42D9-44C3-89C1-D707CE9B147A}"/>
              </a:ext>
            </a:extLst>
          </p:cNvPr>
          <p:cNvSpPr/>
          <p:nvPr userDrawn="1"/>
        </p:nvSpPr>
        <p:spPr>
          <a:xfrm>
            <a:off x="94187" y="134303"/>
            <a:ext cx="197916" cy="194384"/>
          </a:xfrm>
          <a:prstGeom prst="rect">
            <a:avLst/>
          </a:prstGeom>
          <a:solidFill>
            <a:srgbClr val="E411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2133" dirty="0"/>
          </a:p>
        </p:txBody>
      </p:sp>
      <p:cxnSp>
        <p:nvCxnSpPr>
          <p:cNvPr id="10" name="Straight Connector 9">
            <a:extLst>
              <a:ext uri="{FF2B5EF4-FFF2-40B4-BE49-F238E27FC236}">
                <a16:creationId xmlns:a16="http://schemas.microsoft.com/office/drawing/2014/main" id="{6831B4C3-D5FA-4A30-BE4D-5CDA923C786E}"/>
              </a:ext>
            </a:extLst>
          </p:cNvPr>
          <p:cNvCxnSpPr>
            <a:cxnSpLocks/>
          </p:cNvCxnSpPr>
          <p:nvPr userDrawn="1"/>
        </p:nvCxnSpPr>
        <p:spPr>
          <a:xfrm>
            <a:off x="121439" y="364669"/>
            <a:ext cx="143408" cy="0"/>
          </a:xfrm>
          <a:prstGeom prst="line">
            <a:avLst/>
          </a:prstGeom>
          <a:ln>
            <a:solidFill>
              <a:srgbClr val="E41165"/>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A1F9BF62-AEA7-458C-8360-8B032A2CF622}"/>
              </a:ext>
            </a:extLst>
          </p:cNvPr>
          <p:cNvSpPr txBox="1"/>
          <p:nvPr userDrawn="1"/>
        </p:nvSpPr>
        <p:spPr>
          <a:xfrm>
            <a:off x="94187" y="441069"/>
            <a:ext cx="197916" cy="194384"/>
          </a:xfrm>
          <a:prstGeom prst="rect">
            <a:avLst/>
          </a:prstGeom>
          <a:noFill/>
        </p:spPr>
        <p:txBody>
          <a:bodyPr wrap="none" lIns="0" tIns="0" rIns="0" bIns="0" rtlCol="0" anchor="ctr" anchorCtr="0">
            <a:noAutofit/>
          </a:bodyPr>
          <a:lstStyle/>
          <a:p>
            <a:pPr algn="ctr"/>
            <a:endParaRPr lang="en-US" sz="2133" dirty="0">
              <a:solidFill>
                <a:schemeClr val="tx1"/>
              </a:solidFill>
            </a:endParaRPr>
          </a:p>
        </p:txBody>
      </p:sp>
      <p:sp>
        <p:nvSpPr>
          <p:cNvPr id="12" name="Rectangle 11">
            <a:extLst>
              <a:ext uri="{FF2B5EF4-FFF2-40B4-BE49-F238E27FC236}">
                <a16:creationId xmlns:a16="http://schemas.microsoft.com/office/drawing/2014/main" id="{F0EB9762-CAFF-4D0A-B818-46287453272F}"/>
              </a:ext>
            </a:extLst>
          </p:cNvPr>
          <p:cNvSpPr/>
          <p:nvPr userDrawn="1"/>
        </p:nvSpPr>
        <p:spPr>
          <a:xfrm>
            <a:off x="49735" y="85017"/>
            <a:ext cx="286816" cy="5275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55" dirty="0"/>
          </a:p>
        </p:txBody>
      </p:sp>
      <p:pic>
        <p:nvPicPr>
          <p:cNvPr id="13" name="Graphic 12">
            <a:extLst>
              <a:ext uri="{FF2B5EF4-FFF2-40B4-BE49-F238E27FC236}">
                <a16:creationId xmlns:a16="http://schemas.microsoft.com/office/drawing/2014/main" id="{1DBCFA74-F67F-4E78-AA47-E4B870B60635}"/>
              </a:ext>
            </a:extLst>
          </p:cNvPr>
          <p:cNvPicPr>
            <a:picLocks noChangeAspect="1"/>
          </p:cNvPicPr>
          <p:nvPr userDrawn="1"/>
        </p:nvPicPr>
        <p:blipFill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5201" t="38800" r="5201" b="38801"/>
          <a:stretch/>
        </p:blipFill>
        <p:spPr>
          <a:xfrm>
            <a:off x="388331" y="259977"/>
            <a:ext cx="2040543" cy="510136"/>
          </a:xfrm>
          <a:prstGeom prst="rect">
            <a:avLst/>
          </a:prstGeom>
        </p:spPr>
      </p:pic>
    </p:spTree>
    <p:extLst>
      <p:ext uri="{BB962C8B-B14F-4D97-AF65-F5344CB8AC3E}">
        <p14:creationId xmlns:p14="http://schemas.microsoft.com/office/powerpoint/2010/main" val="3420853070"/>
      </p:ext>
    </p:extLst>
  </p:cSld>
  <p:clrMap bg1="lt1" tx1="dk1" bg2="lt2" tx2="dk2" accent1="accent1" accent2="accent2" accent3="accent3" accent4="accent4" accent5="accent5" accent6="accent6" hlink="hlink" folHlink="folHlink"/>
  <p:sldLayoutIdLst>
    <p:sldLayoutId id="2147483856" r:id="rId1"/>
  </p:sldLayoutIdLst>
  <p:txStyles>
    <p:titleStyle>
      <a:lvl1pPr algn="l" defTabSz="1219170" rtl="0" eaLnBrk="1" latinLnBrk="0" hangingPunct="1">
        <a:lnSpc>
          <a:spcPct val="100000"/>
        </a:lnSpc>
        <a:spcBef>
          <a:spcPct val="0"/>
        </a:spcBef>
        <a:buNone/>
        <a:defRPr lang="en-US" sz="2933" b="0" i="0" kern="0" spc="-7" baseline="0" dirty="0">
          <a:solidFill>
            <a:schemeClr val="tx1"/>
          </a:solidFill>
          <a:latin typeface="+mj-lt"/>
          <a:ea typeface="+mj-ea"/>
          <a:cs typeface="+mj-cs"/>
        </a:defRPr>
      </a:lvl1pPr>
    </p:titleStyle>
    <p:bodyStyle>
      <a:lvl1pPr marL="0" indent="0" algn="l" defTabSz="1219170" rtl="0" eaLnBrk="1" latinLnBrk="0" hangingPunct="1">
        <a:lnSpc>
          <a:spcPct val="100000"/>
        </a:lnSpc>
        <a:spcBef>
          <a:spcPts val="0"/>
        </a:spcBef>
        <a:buFont typeface="Arial" panose="020B0604020202020204" pitchFamily="34" charset="0"/>
        <a:buNone/>
        <a:defRPr lang="en-US" sz="2133" kern="1200" spc="3" dirty="0" smtClean="0">
          <a:solidFill>
            <a:srgbClr val="E41165"/>
          </a:solidFill>
          <a:latin typeface="Calibri"/>
          <a:ea typeface="+mn-ea"/>
          <a:cs typeface="Calibri"/>
        </a:defRPr>
      </a:lvl1pPr>
      <a:lvl2pPr marL="914377" indent="-304792" algn="l" defTabSz="1219170" rtl="0" eaLnBrk="1" latinLnBrk="0" hangingPunct="1">
        <a:lnSpc>
          <a:spcPct val="90000"/>
        </a:lnSpc>
        <a:spcBef>
          <a:spcPts val="667"/>
        </a:spcBef>
        <a:buFont typeface="Arial" panose="020B0604020202020204" pitchFamily="34" charset="0"/>
        <a:buChar char="•"/>
        <a:defRPr sz="3200" kern="1200">
          <a:solidFill>
            <a:schemeClr val="bg1"/>
          </a:solidFill>
          <a:latin typeface="+mn-lt"/>
          <a:ea typeface="+mn-ea"/>
          <a:cs typeface="+mn-cs"/>
        </a:defRPr>
      </a:lvl2pPr>
      <a:lvl3pPr marL="1523962" indent="-304792" algn="l" defTabSz="1219170" rtl="0" eaLnBrk="1" latinLnBrk="0" hangingPunct="1">
        <a:lnSpc>
          <a:spcPct val="90000"/>
        </a:lnSpc>
        <a:spcBef>
          <a:spcPts val="667"/>
        </a:spcBef>
        <a:buFont typeface="Arial" panose="020B0604020202020204" pitchFamily="34" charset="0"/>
        <a:buChar char="•"/>
        <a:defRPr sz="2667" kern="1200">
          <a:solidFill>
            <a:schemeClr val="bg1"/>
          </a:solidFill>
          <a:latin typeface="+mn-lt"/>
          <a:ea typeface="+mn-ea"/>
          <a:cs typeface="+mn-cs"/>
        </a:defRPr>
      </a:lvl3pPr>
      <a:lvl4pPr marL="2133547" indent="-304792" algn="l" defTabSz="1219170" rtl="0" eaLnBrk="1" latinLnBrk="0" hangingPunct="1">
        <a:lnSpc>
          <a:spcPct val="90000"/>
        </a:lnSpc>
        <a:spcBef>
          <a:spcPts val="667"/>
        </a:spcBef>
        <a:buFont typeface="Arial" panose="020B0604020202020204" pitchFamily="34" charset="0"/>
        <a:buChar char="•"/>
        <a:defRPr sz="2400" kern="1200">
          <a:solidFill>
            <a:schemeClr val="bg1"/>
          </a:solidFill>
          <a:latin typeface="+mn-lt"/>
          <a:ea typeface="+mn-ea"/>
          <a:cs typeface="+mn-cs"/>
        </a:defRPr>
      </a:lvl4pPr>
      <a:lvl5pPr marL="2743131" indent="-304792" algn="l" defTabSz="1219170" rtl="0" eaLnBrk="1" latinLnBrk="0" hangingPunct="1">
        <a:lnSpc>
          <a:spcPct val="90000"/>
        </a:lnSpc>
        <a:spcBef>
          <a:spcPts val="667"/>
        </a:spcBef>
        <a:buFont typeface="Arial" panose="020B0604020202020204" pitchFamily="34" charset="0"/>
        <a:buChar char="•"/>
        <a:defRPr sz="2400" kern="1200">
          <a:solidFill>
            <a:schemeClr val="bg1"/>
          </a:solidFill>
          <a:latin typeface="+mn-lt"/>
          <a:ea typeface="+mn-ea"/>
          <a:cs typeface="+mn-cs"/>
        </a:defRPr>
      </a:lvl5pPr>
      <a:lvl6pPr marL="335271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696" userDrawn="1">
          <p15:clr>
            <a:srgbClr val="F26B43"/>
          </p15:clr>
        </p15:guide>
        <p15:guide id="2" orient="horz" pos="3803" userDrawn="1">
          <p15:clr>
            <a:srgbClr val="F26B43"/>
          </p15:clr>
        </p15:guide>
        <p15:guide id="3" orient="horz" pos="480" userDrawn="1">
          <p15:clr>
            <a:srgbClr val="F26B43"/>
          </p15:clr>
        </p15:guide>
        <p15:guide id="5" pos="240" userDrawn="1">
          <p15:clr>
            <a:srgbClr val="F26B43"/>
          </p15:clr>
        </p15:guide>
        <p15:guide id="6" pos="7440" userDrawn="1">
          <p15:clr>
            <a:srgbClr val="F26B43"/>
          </p15:clr>
        </p15:guide>
        <p15:guide id="7" orient="horz" pos="216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00000"/>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CADBEFC-FA18-4CB3-8943-7B03BFC04162}"/>
              </a:ext>
            </a:extLst>
          </p:cNvPr>
          <p:cNvSpPr>
            <a:spLocks noGrp="1"/>
          </p:cNvSpPr>
          <p:nvPr>
            <p:ph type="title"/>
          </p:nvPr>
        </p:nvSpPr>
        <p:spPr>
          <a:xfrm>
            <a:off x="257323" y="143888"/>
            <a:ext cx="10514927" cy="737369"/>
          </a:xfrm>
          <a:prstGeom prst="rect">
            <a:avLst/>
          </a:prstGeom>
        </p:spPr>
        <p:txBody>
          <a:bodyPr vert="horz" lIns="91440" tIns="45720" rIns="91440" bIns="45720" rtlCol="0" anchor="t">
            <a:noAutofit/>
          </a:bodyPr>
          <a:lstStyle/>
          <a:p>
            <a:pPr lvl="0"/>
            <a:r>
              <a:rPr lang="en-US" dirty="0"/>
              <a:t>Click to edit Master title style</a:t>
            </a:r>
          </a:p>
        </p:txBody>
      </p:sp>
      <p:sp>
        <p:nvSpPr>
          <p:cNvPr id="3" name="Text Placeholder 2">
            <a:extLst>
              <a:ext uri="{FF2B5EF4-FFF2-40B4-BE49-F238E27FC236}">
                <a16:creationId xmlns:a16="http://schemas.microsoft.com/office/drawing/2014/main" id="{AE230D6D-B7EA-4150-94B2-C963D98EB6B3}"/>
              </a:ext>
            </a:extLst>
          </p:cNvPr>
          <p:cNvSpPr>
            <a:spLocks noGrp="1"/>
          </p:cNvSpPr>
          <p:nvPr>
            <p:ph type="body" idx="1"/>
          </p:nvPr>
        </p:nvSpPr>
        <p:spPr>
          <a:xfrm>
            <a:off x="391554" y="1119911"/>
            <a:ext cx="11430316" cy="4350712"/>
          </a:xfrm>
          <a:prstGeom prst="rect">
            <a:avLst/>
          </a:prstGeom>
        </p:spPr>
        <p:txBody>
          <a:bodyPr vert="horz" lIns="0" tIns="45720" rIns="0" bIns="45720" rtlCol="0">
            <a:normAutofit/>
          </a:bodyPr>
          <a:lstStyle/>
          <a:p>
            <a:pPr marL="228584" lvl="0" indent="-228584">
              <a:buClr>
                <a:srgbClr val="F03782"/>
              </a:buClr>
            </a:pPr>
            <a:r>
              <a:rPr lang="en-US" dirty="0"/>
              <a:t>Click to edit Master text styles</a:t>
            </a:r>
          </a:p>
          <a:p>
            <a:pPr marL="505793" lvl="1" indent="-228584">
              <a:buClr>
                <a:srgbClr val="F03782"/>
              </a:buClr>
              <a:buFont typeface="Symbol" panose="05050102010706020507" pitchFamily="18" charset="2"/>
              <a:buChar char="-"/>
            </a:pPr>
            <a:r>
              <a:rPr lang="en-US" dirty="0"/>
              <a:t>Second level</a:t>
            </a:r>
          </a:p>
          <a:p>
            <a:pPr marL="782999" lvl="2" indent="-228584">
              <a:buClr>
                <a:srgbClr val="F03782"/>
              </a:buClr>
            </a:pPr>
            <a:r>
              <a:rPr lang="en-US" dirty="0"/>
              <a:t>Third level</a:t>
            </a:r>
          </a:p>
          <a:p>
            <a:pPr marL="1060208" lvl="3" indent="-228584">
              <a:buClr>
                <a:srgbClr val="F03782"/>
              </a:buClr>
              <a:buFont typeface="Courier New" panose="02070309020205020404" pitchFamily="49" charset="0"/>
              <a:buChar char="o"/>
            </a:pPr>
            <a:r>
              <a:rPr lang="en-US" dirty="0"/>
              <a:t>Fourth level</a:t>
            </a:r>
          </a:p>
          <a:p>
            <a:pPr marL="1337417" lvl="4" indent="-228584">
              <a:buClr>
                <a:srgbClr val="F03782"/>
              </a:buClr>
            </a:pPr>
            <a:r>
              <a:rPr lang="en-US" dirty="0"/>
              <a:t>Fifth level</a:t>
            </a:r>
          </a:p>
        </p:txBody>
      </p:sp>
      <p:cxnSp>
        <p:nvCxnSpPr>
          <p:cNvPr id="25" name="Straight Connector 24">
            <a:extLst>
              <a:ext uri="{FF2B5EF4-FFF2-40B4-BE49-F238E27FC236}">
                <a16:creationId xmlns:a16="http://schemas.microsoft.com/office/drawing/2014/main" id="{2062E987-DCEA-4D36-A8D6-3A4C817A4EDF}"/>
              </a:ext>
            </a:extLst>
          </p:cNvPr>
          <p:cNvCxnSpPr/>
          <p:nvPr userDrawn="1"/>
        </p:nvCxnSpPr>
        <p:spPr>
          <a:xfrm>
            <a:off x="6086669" y="6590128"/>
            <a:ext cx="0" cy="16956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6" name="Footer Placeholder 25">
            <a:extLst>
              <a:ext uri="{FF2B5EF4-FFF2-40B4-BE49-F238E27FC236}">
                <a16:creationId xmlns:a16="http://schemas.microsoft.com/office/drawing/2014/main" id="{6AC0F397-9BF6-4594-946F-74C8A8FA0175}"/>
              </a:ext>
            </a:extLst>
          </p:cNvPr>
          <p:cNvSpPr>
            <a:spLocks noGrp="1"/>
          </p:cNvSpPr>
          <p:nvPr>
            <p:ph type="ftr" sz="quarter" idx="3"/>
          </p:nvPr>
        </p:nvSpPr>
        <p:spPr>
          <a:xfrm>
            <a:off x="6108699" y="6590128"/>
            <a:ext cx="2501900" cy="169560"/>
          </a:xfrm>
          <a:prstGeom prst="rect">
            <a:avLst/>
          </a:prstGeom>
        </p:spPr>
        <p:txBody>
          <a:bodyPr vert="horz" lIns="64008" tIns="45720" rIns="91440" bIns="45720" rtlCol="0" anchor="ctr"/>
          <a:lstStyle>
            <a:lvl1pPr>
              <a:defRPr lang="en-US" sz="933">
                <a:solidFill>
                  <a:schemeClr val="bg1"/>
                </a:solidFill>
              </a:defRPr>
            </a:lvl1pPr>
          </a:lstStyle>
          <a:p>
            <a:r>
              <a:rPr lang="en-US" dirty="0"/>
              <a:t>TCS Confidential</a:t>
            </a:r>
          </a:p>
        </p:txBody>
      </p:sp>
      <p:sp>
        <p:nvSpPr>
          <p:cNvPr id="28" name="Rectangle 71">
            <a:extLst>
              <a:ext uri="{FF2B5EF4-FFF2-40B4-BE49-F238E27FC236}">
                <a16:creationId xmlns:a16="http://schemas.microsoft.com/office/drawing/2014/main" id="{D6FF4C5E-6B0C-4334-B3AE-3C2ABAF43B4C}"/>
              </a:ext>
            </a:extLst>
          </p:cNvPr>
          <p:cNvSpPr txBox="1">
            <a:spLocks noChangeArrowheads="1"/>
          </p:cNvSpPr>
          <p:nvPr userDrawn="1"/>
        </p:nvSpPr>
        <p:spPr bwMode="auto">
          <a:xfrm>
            <a:off x="5732464" y="6590128"/>
            <a:ext cx="400784" cy="16956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defPPr>
              <a:defRPr lang="en-US"/>
            </a:defPPr>
            <a:lvl1pPr marR="0" lvl="0" indent="0" algn="ctr" defTabSz="914400" fontAlgn="auto">
              <a:lnSpc>
                <a:spcPct val="100000"/>
              </a:lnSpc>
              <a:spcBef>
                <a:spcPts val="0"/>
              </a:spcBef>
              <a:spcAft>
                <a:spcPts val="0"/>
              </a:spcAft>
              <a:buClrTx/>
              <a:buSzTx/>
              <a:buFontTx/>
              <a:buNone/>
              <a:tabLst/>
              <a:defRPr sz="800" b="1">
                <a:solidFill>
                  <a:schemeClr val="bg1">
                    <a:lumMod val="50000"/>
                  </a:schemeClr>
                </a:solidFill>
                <a:latin typeface="+mj-lt"/>
                <a:cs typeface="Arial" pitchFamily="34" charset="0"/>
              </a:defRPr>
            </a:lvl1pPr>
            <a:lvl2pPr marL="457200" defTabSz="914400">
              <a:defRPr sz="1800"/>
            </a:lvl2pPr>
            <a:lvl3pPr marL="914400" defTabSz="914400">
              <a:defRPr sz="1800"/>
            </a:lvl3pPr>
            <a:lvl4pPr marL="1371600" defTabSz="914400">
              <a:defRPr sz="1800"/>
            </a:lvl4pPr>
            <a:lvl5pPr marL="1828800" defTabSz="914400">
              <a:defRPr sz="1800"/>
            </a:lvl5pPr>
            <a:lvl6pPr marL="2286000" defTabSz="914400">
              <a:defRPr sz="1800"/>
            </a:lvl6pPr>
            <a:lvl7pPr marL="2743200" defTabSz="914400">
              <a:defRPr sz="1800"/>
            </a:lvl7pPr>
            <a:lvl8pPr marL="3200400" defTabSz="914400">
              <a:defRPr sz="1800"/>
            </a:lvl8pPr>
            <a:lvl9pPr marL="3657600" defTabSz="914400">
              <a:defRPr sz="1800"/>
            </a:lvl9pPr>
          </a:lstStyle>
          <a:p>
            <a:pPr lvl="0"/>
            <a:fld id="{13B55AB4-0D57-4FBE-946B-A81E4A9D2A4C}" type="slidenum">
              <a:rPr lang="en-US" sz="933" noProof="0" smtClean="0">
                <a:solidFill>
                  <a:schemeClr val="bg1"/>
                </a:solidFill>
              </a:rPr>
              <a:pPr lvl="0"/>
              <a:t>‹#›</a:t>
            </a:fld>
            <a:r>
              <a:rPr lang="en-US" sz="933" noProof="0" dirty="0">
                <a:solidFill>
                  <a:schemeClr val="bg1"/>
                </a:solidFill>
              </a:rPr>
              <a:t> </a:t>
            </a:r>
          </a:p>
        </p:txBody>
      </p:sp>
      <p:pic>
        <p:nvPicPr>
          <p:cNvPr id="16" name="Picture 12">
            <a:extLst>
              <a:ext uri="{FF2B5EF4-FFF2-40B4-BE49-F238E27FC236}">
                <a16:creationId xmlns:a16="http://schemas.microsoft.com/office/drawing/2014/main" id="{0DC637A5-44CF-488B-B0CF-95D6258B43CD}"/>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10616639" y="6580115"/>
            <a:ext cx="1205231" cy="158496"/>
          </a:xfrm>
          <a:prstGeom prst="rect">
            <a:avLst/>
          </a:prstGeom>
        </p:spPr>
      </p:pic>
      <p:sp>
        <p:nvSpPr>
          <p:cNvPr id="18" name="Rectangle 17">
            <a:extLst>
              <a:ext uri="{FF2B5EF4-FFF2-40B4-BE49-F238E27FC236}">
                <a16:creationId xmlns:a16="http://schemas.microsoft.com/office/drawing/2014/main" id="{F96B849F-0F60-4E8F-BA8E-E91C2BE0ED3F}"/>
              </a:ext>
            </a:extLst>
          </p:cNvPr>
          <p:cNvSpPr/>
          <p:nvPr userDrawn="1"/>
        </p:nvSpPr>
        <p:spPr>
          <a:xfrm>
            <a:off x="94187" y="134303"/>
            <a:ext cx="197916" cy="194384"/>
          </a:xfrm>
          <a:prstGeom prst="rect">
            <a:avLst/>
          </a:prstGeom>
          <a:solidFill>
            <a:srgbClr val="E411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2133" dirty="0"/>
          </a:p>
        </p:txBody>
      </p:sp>
      <p:cxnSp>
        <p:nvCxnSpPr>
          <p:cNvPr id="19" name="Straight Connector 18">
            <a:extLst>
              <a:ext uri="{FF2B5EF4-FFF2-40B4-BE49-F238E27FC236}">
                <a16:creationId xmlns:a16="http://schemas.microsoft.com/office/drawing/2014/main" id="{2BB49C25-A889-40F6-B435-4920BCF97B82}"/>
              </a:ext>
            </a:extLst>
          </p:cNvPr>
          <p:cNvCxnSpPr>
            <a:cxnSpLocks/>
          </p:cNvCxnSpPr>
          <p:nvPr userDrawn="1"/>
        </p:nvCxnSpPr>
        <p:spPr>
          <a:xfrm>
            <a:off x="121439" y="364669"/>
            <a:ext cx="143408" cy="0"/>
          </a:xfrm>
          <a:prstGeom prst="line">
            <a:avLst/>
          </a:prstGeom>
          <a:ln>
            <a:solidFill>
              <a:srgbClr val="E41165"/>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A8E09A9F-6EB0-438C-A1AF-E44A166E116F}"/>
              </a:ext>
            </a:extLst>
          </p:cNvPr>
          <p:cNvSpPr txBox="1"/>
          <p:nvPr userDrawn="1"/>
        </p:nvSpPr>
        <p:spPr>
          <a:xfrm>
            <a:off x="94187" y="441069"/>
            <a:ext cx="197916" cy="194384"/>
          </a:xfrm>
          <a:prstGeom prst="rect">
            <a:avLst/>
          </a:prstGeom>
          <a:noFill/>
        </p:spPr>
        <p:txBody>
          <a:bodyPr wrap="none" lIns="0" tIns="0" rIns="0" bIns="0" rtlCol="0" anchor="ctr" anchorCtr="0">
            <a:noAutofit/>
          </a:bodyPr>
          <a:lstStyle/>
          <a:p>
            <a:pPr algn="ctr"/>
            <a:endParaRPr lang="en-US" sz="2133" dirty="0">
              <a:solidFill>
                <a:schemeClr val="tx1"/>
              </a:solidFill>
            </a:endParaRPr>
          </a:p>
        </p:txBody>
      </p:sp>
      <p:sp>
        <p:nvSpPr>
          <p:cNvPr id="21" name="Rectangle 20">
            <a:extLst>
              <a:ext uri="{FF2B5EF4-FFF2-40B4-BE49-F238E27FC236}">
                <a16:creationId xmlns:a16="http://schemas.microsoft.com/office/drawing/2014/main" id="{2A06B8FF-CF61-4E23-AD6E-7102A245AB65}"/>
              </a:ext>
            </a:extLst>
          </p:cNvPr>
          <p:cNvSpPr/>
          <p:nvPr userDrawn="1"/>
        </p:nvSpPr>
        <p:spPr>
          <a:xfrm>
            <a:off x="49735" y="85017"/>
            <a:ext cx="286816" cy="52755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55" dirty="0"/>
          </a:p>
        </p:txBody>
      </p:sp>
      <p:pic>
        <p:nvPicPr>
          <p:cNvPr id="5" name="Graphic 4">
            <a:extLst>
              <a:ext uri="{FF2B5EF4-FFF2-40B4-BE49-F238E27FC236}">
                <a16:creationId xmlns:a16="http://schemas.microsoft.com/office/drawing/2014/main" id="{CF832A92-7EC0-48A4-AB00-6AD52B706E2E}"/>
              </a:ext>
            </a:extLst>
          </p:cNvPr>
          <p:cNvPicPr>
            <a:picLocks noChangeAspect="1"/>
          </p:cNvPicPr>
          <p:nvPr userDrawn="1"/>
        </p:nvPicPr>
        <p:blipFill rotWithShape="1">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5201" t="38245" r="4369" b="37400"/>
          <a:stretch/>
        </p:blipFill>
        <p:spPr>
          <a:xfrm>
            <a:off x="393003" y="6309027"/>
            <a:ext cx="1613919" cy="434675"/>
          </a:xfrm>
          <a:prstGeom prst="rect">
            <a:avLst/>
          </a:prstGeom>
        </p:spPr>
      </p:pic>
    </p:spTree>
    <p:extLst>
      <p:ext uri="{BB962C8B-B14F-4D97-AF65-F5344CB8AC3E}">
        <p14:creationId xmlns:p14="http://schemas.microsoft.com/office/powerpoint/2010/main" val="104106830"/>
      </p:ext>
    </p:extLst>
  </p:cSld>
  <p:clrMap bg1="lt1" tx1="dk1" bg2="lt2" tx2="dk2" accent1="accent1" accent2="accent2" accent3="accent3" accent4="accent4" accent5="accent5" accent6="accent6" hlink="hlink" folHlink="folHlink"/>
  <p:sldLayoutIdLst>
    <p:sldLayoutId id="2147483824" r:id="rId1"/>
    <p:sldLayoutId id="2147483825" r:id="rId2"/>
    <p:sldLayoutId id="2147483826" r:id="rId3"/>
  </p:sldLayoutIdLst>
  <p:hf sldNum="0" hdr="0" dt="0"/>
  <p:txStyles>
    <p:titleStyle>
      <a:lvl1pPr algn="l" defTabSz="1219110" rtl="0" eaLnBrk="1" latinLnBrk="0" hangingPunct="1">
        <a:lnSpc>
          <a:spcPct val="90000"/>
        </a:lnSpc>
        <a:spcBef>
          <a:spcPct val="0"/>
        </a:spcBef>
        <a:buNone/>
        <a:defRPr lang="en-US" sz="2800" b="0" kern="0" baseline="0" dirty="0">
          <a:solidFill>
            <a:schemeClr val="bg1"/>
          </a:solidFill>
          <a:latin typeface="+mj-lt"/>
          <a:ea typeface="+mj-ea"/>
          <a:cs typeface="+mj-cs"/>
        </a:defRPr>
      </a:lvl1pPr>
    </p:titleStyle>
    <p:bodyStyle>
      <a:lvl1pPr marL="304776" indent="-304776" algn="l" defTabSz="1219110" rtl="0" eaLnBrk="1" latinLnBrk="0" hangingPunct="1">
        <a:lnSpc>
          <a:spcPct val="90000"/>
        </a:lnSpc>
        <a:spcBef>
          <a:spcPts val="1333"/>
        </a:spcBef>
        <a:buClr>
          <a:srgbClr val="E41165"/>
        </a:buClr>
        <a:buFont typeface="Arial" panose="020B0604020202020204" pitchFamily="34" charset="0"/>
        <a:buChar char="•"/>
        <a:defRPr lang="en-US" sz="1600" kern="1200" smtClean="0">
          <a:solidFill>
            <a:schemeClr val="bg1"/>
          </a:solidFill>
          <a:latin typeface="+mn-lt"/>
          <a:ea typeface="+mn-ea"/>
          <a:cs typeface="+mn-cs"/>
        </a:defRPr>
      </a:lvl1pPr>
      <a:lvl2pPr marL="914332" indent="-304776" algn="l" defTabSz="1219110" rtl="0" eaLnBrk="1" latinLnBrk="0" hangingPunct="1">
        <a:lnSpc>
          <a:spcPct val="90000"/>
        </a:lnSpc>
        <a:spcBef>
          <a:spcPts val="667"/>
        </a:spcBef>
        <a:buClr>
          <a:srgbClr val="E41165"/>
        </a:buClr>
        <a:buFont typeface="Arial" panose="020B0604020202020204" pitchFamily="34" charset="0"/>
        <a:buChar char="•"/>
        <a:defRPr lang="en-US" sz="1600" kern="1200" dirty="0" smtClean="0">
          <a:solidFill>
            <a:schemeClr val="bg1"/>
          </a:solidFill>
          <a:latin typeface="+mn-lt"/>
          <a:ea typeface="+mn-ea"/>
          <a:cs typeface="+mn-cs"/>
        </a:defRPr>
      </a:lvl2pPr>
      <a:lvl3pPr marL="1523887" indent="-304776" algn="l" defTabSz="1219110" rtl="0" eaLnBrk="1" latinLnBrk="0" hangingPunct="1">
        <a:lnSpc>
          <a:spcPct val="90000"/>
        </a:lnSpc>
        <a:spcBef>
          <a:spcPts val="667"/>
        </a:spcBef>
        <a:buFont typeface="Arial" panose="020B0604020202020204" pitchFamily="34" charset="0"/>
        <a:buChar char="•"/>
        <a:defRPr lang="en-US" sz="1600" kern="1200" dirty="0" smtClean="0">
          <a:solidFill>
            <a:schemeClr val="bg1"/>
          </a:solidFill>
          <a:latin typeface="+mn-lt"/>
          <a:ea typeface="+mn-ea"/>
          <a:cs typeface="+mn-cs"/>
        </a:defRPr>
      </a:lvl3pPr>
      <a:lvl4pPr marL="2133440" indent="-304776" algn="l" defTabSz="1219110" rtl="0" eaLnBrk="1" latinLnBrk="0" hangingPunct="1">
        <a:lnSpc>
          <a:spcPct val="90000"/>
        </a:lnSpc>
        <a:spcBef>
          <a:spcPts val="667"/>
        </a:spcBef>
        <a:buFont typeface="Arial" panose="020B0604020202020204" pitchFamily="34" charset="0"/>
        <a:buChar char="•"/>
        <a:defRPr lang="en-US" sz="1600" kern="1200" dirty="0" smtClean="0">
          <a:solidFill>
            <a:schemeClr val="bg1"/>
          </a:solidFill>
          <a:latin typeface="+mn-lt"/>
          <a:ea typeface="+mn-ea"/>
          <a:cs typeface="+mn-cs"/>
        </a:defRPr>
      </a:lvl4pPr>
      <a:lvl5pPr marL="2742994" indent="-304776" algn="l" defTabSz="1219110" rtl="0" eaLnBrk="1" latinLnBrk="0" hangingPunct="1">
        <a:lnSpc>
          <a:spcPct val="90000"/>
        </a:lnSpc>
        <a:spcBef>
          <a:spcPts val="667"/>
        </a:spcBef>
        <a:buFont typeface="Arial" panose="020B0604020202020204" pitchFamily="34" charset="0"/>
        <a:buChar char="•"/>
        <a:defRPr lang="en-US" sz="1600" kern="1200" dirty="0">
          <a:solidFill>
            <a:schemeClr val="bg1"/>
          </a:solidFill>
          <a:latin typeface="+mn-lt"/>
          <a:ea typeface="+mn-ea"/>
          <a:cs typeface="+mn-cs"/>
        </a:defRPr>
      </a:lvl5pPr>
      <a:lvl6pPr marL="3352548" indent="-304776" algn="l" defTabSz="121911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104" indent="-304776" algn="l" defTabSz="121911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658" indent="-304776" algn="l" defTabSz="121911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212" indent="-304776" algn="l" defTabSz="121911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p:bodyStyle>
    <p:otherStyle>
      <a:defPPr>
        <a:defRPr lang="en-US"/>
      </a:defPPr>
      <a:lvl1pPr marL="0" algn="l" defTabSz="1219110" rtl="0" eaLnBrk="1" latinLnBrk="0" hangingPunct="1">
        <a:defRPr sz="2400" kern="1200">
          <a:solidFill>
            <a:schemeClr val="tx1"/>
          </a:solidFill>
          <a:latin typeface="+mn-lt"/>
          <a:ea typeface="+mn-ea"/>
          <a:cs typeface="+mn-cs"/>
        </a:defRPr>
      </a:lvl1pPr>
      <a:lvl2pPr marL="609555" algn="l" defTabSz="1219110" rtl="0" eaLnBrk="1" latinLnBrk="0" hangingPunct="1">
        <a:defRPr sz="2400" kern="1200">
          <a:solidFill>
            <a:schemeClr val="tx1"/>
          </a:solidFill>
          <a:latin typeface="+mn-lt"/>
          <a:ea typeface="+mn-ea"/>
          <a:cs typeface="+mn-cs"/>
        </a:defRPr>
      </a:lvl2pPr>
      <a:lvl3pPr marL="1219110" algn="l" defTabSz="1219110" rtl="0" eaLnBrk="1" latinLnBrk="0" hangingPunct="1">
        <a:defRPr sz="2400" kern="1200">
          <a:solidFill>
            <a:schemeClr val="tx1"/>
          </a:solidFill>
          <a:latin typeface="+mn-lt"/>
          <a:ea typeface="+mn-ea"/>
          <a:cs typeface="+mn-cs"/>
        </a:defRPr>
      </a:lvl3pPr>
      <a:lvl4pPr marL="1828664" algn="l" defTabSz="1219110" rtl="0" eaLnBrk="1" latinLnBrk="0" hangingPunct="1">
        <a:defRPr sz="2400" kern="1200">
          <a:solidFill>
            <a:schemeClr val="tx1"/>
          </a:solidFill>
          <a:latin typeface="+mn-lt"/>
          <a:ea typeface="+mn-ea"/>
          <a:cs typeface="+mn-cs"/>
        </a:defRPr>
      </a:lvl4pPr>
      <a:lvl5pPr marL="2438218" algn="l" defTabSz="1219110" rtl="0" eaLnBrk="1" latinLnBrk="0" hangingPunct="1">
        <a:defRPr sz="2400" kern="1200">
          <a:solidFill>
            <a:schemeClr val="tx1"/>
          </a:solidFill>
          <a:latin typeface="+mn-lt"/>
          <a:ea typeface="+mn-ea"/>
          <a:cs typeface="+mn-cs"/>
        </a:defRPr>
      </a:lvl5pPr>
      <a:lvl6pPr marL="3047772" algn="l" defTabSz="1219110" rtl="0" eaLnBrk="1" latinLnBrk="0" hangingPunct="1">
        <a:defRPr sz="2400" kern="1200">
          <a:solidFill>
            <a:schemeClr val="tx1"/>
          </a:solidFill>
          <a:latin typeface="+mn-lt"/>
          <a:ea typeface="+mn-ea"/>
          <a:cs typeface="+mn-cs"/>
        </a:defRPr>
      </a:lvl6pPr>
      <a:lvl7pPr marL="3657327" algn="l" defTabSz="1219110" rtl="0" eaLnBrk="1" latinLnBrk="0" hangingPunct="1">
        <a:defRPr sz="2400" kern="1200">
          <a:solidFill>
            <a:schemeClr val="tx1"/>
          </a:solidFill>
          <a:latin typeface="+mn-lt"/>
          <a:ea typeface="+mn-ea"/>
          <a:cs typeface="+mn-cs"/>
        </a:defRPr>
      </a:lvl7pPr>
      <a:lvl8pPr marL="4266880" algn="l" defTabSz="1219110" rtl="0" eaLnBrk="1" latinLnBrk="0" hangingPunct="1">
        <a:defRPr sz="2400" kern="1200">
          <a:solidFill>
            <a:schemeClr val="tx1"/>
          </a:solidFill>
          <a:latin typeface="+mn-lt"/>
          <a:ea typeface="+mn-ea"/>
          <a:cs typeface="+mn-cs"/>
        </a:defRPr>
      </a:lvl8pPr>
      <a:lvl9pPr marL="4876435" algn="l" defTabSz="1219110"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2" orient="horz" pos="2160" userDrawn="1">
          <p15:clr>
            <a:srgbClr val="F26B43"/>
          </p15:clr>
        </p15:guide>
        <p15:guide id="3" orient="horz" pos="85" userDrawn="1">
          <p15:clr>
            <a:srgbClr val="F26B43"/>
          </p15:clr>
        </p15:guide>
        <p15:guide id="4" orient="horz" pos="557" userDrawn="1">
          <p15:clr>
            <a:srgbClr val="F26B43"/>
          </p15:clr>
        </p15:guide>
        <p15:guide id="5" orient="horz" pos="705" userDrawn="1">
          <p15:clr>
            <a:srgbClr val="F26B43"/>
          </p15:clr>
        </p15:guide>
        <p15:guide id="6" orient="horz" pos="3943" userDrawn="1">
          <p15:clr>
            <a:srgbClr val="F26B43"/>
          </p15:clr>
        </p15:guide>
        <p15:guide id="8" pos="7447" userDrawn="1">
          <p15:clr>
            <a:srgbClr val="F26B43"/>
          </p15:clr>
        </p15:guide>
        <p15:guide id="9" pos="240" userDrawn="1">
          <p15:clr>
            <a:srgbClr val="F26B43"/>
          </p15:clr>
        </p15:guide>
        <p15:guide id="10" orient="horz" pos="4224"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000000"/>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8DF83842-6792-443C-8ADD-548A11D67CE1}"/>
              </a:ext>
            </a:extLst>
          </p:cNvPr>
          <p:cNvSpPr/>
          <p:nvPr userDrawn="1"/>
        </p:nvSpPr>
        <p:spPr>
          <a:xfrm>
            <a:off x="94187" y="134303"/>
            <a:ext cx="197916" cy="194384"/>
          </a:xfrm>
          <a:prstGeom prst="rect">
            <a:avLst/>
          </a:prstGeom>
          <a:solidFill>
            <a:srgbClr val="E411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2133" dirty="0"/>
          </a:p>
        </p:txBody>
      </p:sp>
      <p:cxnSp>
        <p:nvCxnSpPr>
          <p:cNvPr id="12" name="Straight Connector 11">
            <a:extLst>
              <a:ext uri="{FF2B5EF4-FFF2-40B4-BE49-F238E27FC236}">
                <a16:creationId xmlns:a16="http://schemas.microsoft.com/office/drawing/2014/main" id="{E3AF219F-7EEE-4E0A-BE98-F63760BECB6A}"/>
              </a:ext>
            </a:extLst>
          </p:cNvPr>
          <p:cNvCxnSpPr>
            <a:cxnSpLocks/>
          </p:cNvCxnSpPr>
          <p:nvPr userDrawn="1"/>
        </p:nvCxnSpPr>
        <p:spPr>
          <a:xfrm>
            <a:off x="121439" y="364669"/>
            <a:ext cx="143408" cy="0"/>
          </a:xfrm>
          <a:prstGeom prst="line">
            <a:avLst/>
          </a:prstGeom>
          <a:ln>
            <a:solidFill>
              <a:srgbClr val="E41165"/>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A94CA941-F2C4-474E-A1C0-87930FACB8D8}"/>
              </a:ext>
            </a:extLst>
          </p:cNvPr>
          <p:cNvSpPr txBox="1"/>
          <p:nvPr userDrawn="1"/>
        </p:nvSpPr>
        <p:spPr>
          <a:xfrm>
            <a:off x="94187" y="441069"/>
            <a:ext cx="197916" cy="194384"/>
          </a:xfrm>
          <a:prstGeom prst="rect">
            <a:avLst/>
          </a:prstGeom>
          <a:noFill/>
        </p:spPr>
        <p:txBody>
          <a:bodyPr wrap="none" lIns="0" tIns="0" rIns="0" bIns="0" rtlCol="0" anchor="ctr" anchorCtr="0">
            <a:noAutofit/>
          </a:bodyPr>
          <a:lstStyle/>
          <a:p>
            <a:pPr algn="ctr"/>
            <a:endParaRPr lang="en-US" sz="2133" dirty="0">
              <a:solidFill>
                <a:schemeClr val="tx1"/>
              </a:solidFill>
            </a:endParaRPr>
          </a:p>
        </p:txBody>
      </p:sp>
      <p:sp>
        <p:nvSpPr>
          <p:cNvPr id="14" name="Rectangle 13">
            <a:extLst>
              <a:ext uri="{FF2B5EF4-FFF2-40B4-BE49-F238E27FC236}">
                <a16:creationId xmlns:a16="http://schemas.microsoft.com/office/drawing/2014/main" id="{86750701-58D4-4101-89A4-E4C0613A06D1}"/>
              </a:ext>
            </a:extLst>
          </p:cNvPr>
          <p:cNvSpPr/>
          <p:nvPr userDrawn="1"/>
        </p:nvSpPr>
        <p:spPr>
          <a:xfrm>
            <a:off x="49735" y="85017"/>
            <a:ext cx="286816" cy="52755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55" dirty="0"/>
          </a:p>
        </p:txBody>
      </p:sp>
      <p:pic>
        <p:nvPicPr>
          <p:cNvPr id="7" name="Graphic 6">
            <a:extLst>
              <a:ext uri="{FF2B5EF4-FFF2-40B4-BE49-F238E27FC236}">
                <a16:creationId xmlns:a16="http://schemas.microsoft.com/office/drawing/2014/main" id="{E5AFC90C-80B5-4EFE-8809-234B5FD473FC}"/>
              </a:ext>
            </a:extLst>
          </p:cNvPr>
          <p:cNvPicPr>
            <a:picLocks noChangeAspect="1"/>
          </p:cNvPicPr>
          <p:nvPr userDrawn="1"/>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5201" t="38245" r="4369" b="37400"/>
          <a:stretch/>
        </p:blipFill>
        <p:spPr>
          <a:xfrm>
            <a:off x="385158" y="251511"/>
            <a:ext cx="2061709" cy="555276"/>
          </a:xfrm>
          <a:prstGeom prst="rect">
            <a:avLst/>
          </a:prstGeom>
        </p:spPr>
      </p:pic>
    </p:spTree>
    <p:extLst>
      <p:ext uri="{BB962C8B-B14F-4D97-AF65-F5344CB8AC3E}">
        <p14:creationId xmlns:p14="http://schemas.microsoft.com/office/powerpoint/2010/main" val="4280885665"/>
      </p:ext>
    </p:extLst>
  </p:cSld>
  <p:clrMap bg1="lt1" tx1="dk1" bg2="lt2" tx2="dk2" accent1="accent1" accent2="accent2" accent3="accent3" accent4="accent4" accent5="accent5" accent6="accent6" hlink="hlink" folHlink="folHlink"/>
  <p:sldLayoutIdLst>
    <p:sldLayoutId id="2147483828" r:id="rId1"/>
    <p:sldLayoutId id="2147483829" r:id="rId2"/>
  </p:sldLayoutIdLst>
  <p:hf sldNum="0" hdr="0" dt="0"/>
  <p:txStyles>
    <p:titleStyle>
      <a:lvl1pPr algn="l" defTabSz="1219110" rtl="0" eaLnBrk="1" latinLnBrk="0" hangingPunct="1">
        <a:lnSpc>
          <a:spcPct val="90000"/>
        </a:lnSpc>
        <a:spcBef>
          <a:spcPct val="0"/>
        </a:spcBef>
        <a:buNone/>
        <a:defRPr lang="en-US" sz="2800" b="0" kern="0" baseline="0" dirty="0">
          <a:solidFill>
            <a:schemeClr val="bg1"/>
          </a:solidFill>
          <a:latin typeface="+mj-lt"/>
          <a:ea typeface="+mj-ea"/>
          <a:cs typeface="+mj-cs"/>
        </a:defRPr>
      </a:lvl1pPr>
    </p:titleStyle>
    <p:bodyStyle>
      <a:lvl1pPr marL="304776" indent="-304776" algn="l" defTabSz="1219110" rtl="0" eaLnBrk="1" latinLnBrk="0" hangingPunct="1">
        <a:lnSpc>
          <a:spcPct val="90000"/>
        </a:lnSpc>
        <a:spcBef>
          <a:spcPts val="1333"/>
        </a:spcBef>
        <a:buClr>
          <a:srgbClr val="E41165"/>
        </a:buClr>
        <a:buFont typeface="Arial" panose="020B0604020202020204" pitchFamily="34" charset="0"/>
        <a:buChar char="•"/>
        <a:defRPr lang="en-US" sz="1600" kern="1200" smtClean="0">
          <a:solidFill>
            <a:schemeClr val="bg1"/>
          </a:solidFill>
          <a:latin typeface="+mn-lt"/>
          <a:ea typeface="+mn-ea"/>
          <a:cs typeface="+mn-cs"/>
        </a:defRPr>
      </a:lvl1pPr>
      <a:lvl2pPr marL="914332" indent="-304776" algn="l" defTabSz="1219110" rtl="0" eaLnBrk="1" latinLnBrk="0" hangingPunct="1">
        <a:lnSpc>
          <a:spcPct val="90000"/>
        </a:lnSpc>
        <a:spcBef>
          <a:spcPts val="667"/>
        </a:spcBef>
        <a:buClr>
          <a:srgbClr val="E41165"/>
        </a:buClr>
        <a:buFont typeface="Arial" panose="020B0604020202020204" pitchFamily="34" charset="0"/>
        <a:buChar char="•"/>
        <a:defRPr lang="en-US" sz="1600" kern="1200" dirty="0" smtClean="0">
          <a:solidFill>
            <a:schemeClr val="bg1"/>
          </a:solidFill>
          <a:latin typeface="+mn-lt"/>
          <a:ea typeface="+mn-ea"/>
          <a:cs typeface="+mn-cs"/>
        </a:defRPr>
      </a:lvl2pPr>
      <a:lvl3pPr marL="1523887" indent="-304776" algn="l" defTabSz="1219110" rtl="0" eaLnBrk="1" latinLnBrk="0" hangingPunct="1">
        <a:lnSpc>
          <a:spcPct val="90000"/>
        </a:lnSpc>
        <a:spcBef>
          <a:spcPts val="667"/>
        </a:spcBef>
        <a:buFont typeface="Arial" panose="020B0604020202020204" pitchFamily="34" charset="0"/>
        <a:buChar char="•"/>
        <a:defRPr lang="en-US" sz="1600" kern="1200" dirty="0" smtClean="0">
          <a:solidFill>
            <a:schemeClr val="bg1"/>
          </a:solidFill>
          <a:latin typeface="+mn-lt"/>
          <a:ea typeface="+mn-ea"/>
          <a:cs typeface="+mn-cs"/>
        </a:defRPr>
      </a:lvl3pPr>
      <a:lvl4pPr marL="2133440" indent="-304776" algn="l" defTabSz="1219110" rtl="0" eaLnBrk="1" latinLnBrk="0" hangingPunct="1">
        <a:lnSpc>
          <a:spcPct val="90000"/>
        </a:lnSpc>
        <a:spcBef>
          <a:spcPts val="667"/>
        </a:spcBef>
        <a:buFont typeface="Arial" panose="020B0604020202020204" pitchFamily="34" charset="0"/>
        <a:buChar char="•"/>
        <a:defRPr lang="en-US" sz="1600" kern="1200" dirty="0" smtClean="0">
          <a:solidFill>
            <a:schemeClr val="bg1"/>
          </a:solidFill>
          <a:latin typeface="+mn-lt"/>
          <a:ea typeface="+mn-ea"/>
          <a:cs typeface="+mn-cs"/>
        </a:defRPr>
      </a:lvl4pPr>
      <a:lvl5pPr marL="2742994" indent="-304776" algn="l" defTabSz="1219110" rtl="0" eaLnBrk="1" latinLnBrk="0" hangingPunct="1">
        <a:lnSpc>
          <a:spcPct val="90000"/>
        </a:lnSpc>
        <a:spcBef>
          <a:spcPts val="667"/>
        </a:spcBef>
        <a:buFont typeface="Arial" panose="020B0604020202020204" pitchFamily="34" charset="0"/>
        <a:buChar char="•"/>
        <a:defRPr lang="en-US" sz="1600" kern="1200" dirty="0">
          <a:solidFill>
            <a:schemeClr val="bg1"/>
          </a:solidFill>
          <a:latin typeface="+mn-lt"/>
          <a:ea typeface="+mn-ea"/>
          <a:cs typeface="+mn-cs"/>
        </a:defRPr>
      </a:lvl5pPr>
      <a:lvl6pPr marL="3352548" indent="-304776" algn="l" defTabSz="121911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104" indent="-304776" algn="l" defTabSz="121911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658" indent="-304776" algn="l" defTabSz="121911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212" indent="-304776" algn="l" defTabSz="121911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p:bodyStyle>
    <p:otherStyle>
      <a:defPPr>
        <a:defRPr lang="en-US"/>
      </a:defPPr>
      <a:lvl1pPr marL="0" algn="l" defTabSz="1219110" rtl="0" eaLnBrk="1" latinLnBrk="0" hangingPunct="1">
        <a:defRPr sz="2400" kern="1200">
          <a:solidFill>
            <a:schemeClr val="tx1"/>
          </a:solidFill>
          <a:latin typeface="+mn-lt"/>
          <a:ea typeface="+mn-ea"/>
          <a:cs typeface="+mn-cs"/>
        </a:defRPr>
      </a:lvl1pPr>
      <a:lvl2pPr marL="609555" algn="l" defTabSz="1219110" rtl="0" eaLnBrk="1" latinLnBrk="0" hangingPunct="1">
        <a:defRPr sz="2400" kern="1200">
          <a:solidFill>
            <a:schemeClr val="tx1"/>
          </a:solidFill>
          <a:latin typeface="+mn-lt"/>
          <a:ea typeface="+mn-ea"/>
          <a:cs typeface="+mn-cs"/>
        </a:defRPr>
      </a:lvl2pPr>
      <a:lvl3pPr marL="1219110" algn="l" defTabSz="1219110" rtl="0" eaLnBrk="1" latinLnBrk="0" hangingPunct="1">
        <a:defRPr sz="2400" kern="1200">
          <a:solidFill>
            <a:schemeClr val="tx1"/>
          </a:solidFill>
          <a:latin typeface="+mn-lt"/>
          <a:ea typeface="+mn-ea"/>
          <a:cs typeface="+mn-cs"/>
        </a:defRPr>
      </a:lvl3pPr>
      <a:lvl4pPr marL="1828664" algn="l" defTabSz="1219110" rtl="0" eaLnBrk="1" latinLnBrk="0" hangingPunct="1">
        <a:defRPr sz="2400" kern="1200">
          <a:solidFill>
            <a:schemeClr val="tx1"/>
          </a:solidFill>
          <a:latin typeface="+mn-lt"/>
          <a:ea typeface="+mn-ea"/>
          <a:cs typeface="+mn-cs"/>
        </a:defRPr>
      </a:lvl4pPr>
      <a:lvl5pPr marL="2438218" algn="l" defTabSz="1219110" rtl="0" eaLnBrk="1" latinLnBrk="0" hangingPunct="1">
        <a:defRPr sz="2400" kern="1200">
          <a:solidFill>
            <a:schemeClr val="tx1"/>
          </a:solidFill>
          <a:latin typeface="+mn-lt"/>
          <a:ea typeface="+mn-ea"/>
          <a:cs typeface="+mn-cs"/>
        </a:defRPr>
      </a:lvl5pPr>
      <a:lvl6pPr marL="3047772" algn="l" defTabSz="1219110" rtl="0" eaLnBrk="1" latinLnBrk="0" hangingPunct="1">
        <a:defRPr sz="2400" kern="1200">
          <a:solidFill>
            <a:schemeClr val="tx1"/>
          </a:solidFill>
          <a:latin typeface="+mn-lt"/>
          <a:ea typeface="+mn-ea"/>
          <a:cs typeface="+mn-cs"/>
        </a:defRPr>
      </a:lvl6pPr>
      <a:lvl7pPr marL="3657327" algn="l" defTabSz="1219110" rtl="0" eaLnBrk="1" latinLnBrk="0" hangingPunct="1">
        <a:defRPr sz="2400" kern="1200">
          <a:solidFill>
            <a:schemeClr val="tx1"/>
          </a:solidFill>
          <a:latin typeface="+mn-lt"/>
          <a:ea typeface="+mn-ea"/>
          <a:cs typeface="+mn-cs"/>
        </a:defRPr>
      </a:lvl7pPr>
      <a:lvl8pPr marL="4266880" algn="l" defTabSz="1219110" rtl="0" eaLnBrk="1" latinLnBrk="0" hangingPunct="1">
        <a:defRPr sz="2400" kern="1200">
          <a:solidFill>
            <a:schemeClr val="tx1"/>
          </a:solidFill>
          <a:latin typeface="+mn-lt"/>
          <a:ea typeface="+mn-ea"/>
          <a:cs typeface="+mn-cs"/>
        </a:defRPr>
      </a:lvl8pPr>
      <a:lvl9pPr marL="4876435" algn="l" defTabSz="1219110"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2" orient="horz" pos="2160" userDrawn="1">
          <p15:clr>
            <a:srgbClr val="F26B43"/>
          </p15:clr>
        </p15:guide>
        <p15:guide id="3" orient="horz" pos="85" userDrawn="1">
          <p15:clr>
            <a:srgbClr val="F26B43"/>
          </p15:clr>
        </p15:guide>
        <p15:guide id="4" orient="horz" pos="480" userDrawn="1">
          <p15:clr>
            <a:srgbClr val="F26B43"/>
          </p15:clr>
        </p15:guide>
        <p15:guide id="5" orient="horz" pos="705" userDrawn="1">
          <p15:clr>
            <a:srgbClr val="F26B43"/>
          </p15:clr>
        </p15:guide>
        <p15:guide id="6" orient="horz" pos="3943" userDrawn="1">
          <p15:clr>
            <a:srgbClr val="F26B43"/>
          </p15:clr>
        </p15:guide>
        <p15:guide id="8" pos="7447" userDrawn="1">
          <p15:clr>
            <a:srgbClr val="F26B43"/>
          </p15:clr>
        </p15:guide>
        <p15:guide id="9" pos="240" userDrawn="1">
          <p15:clr>
            <a:srgbClr val="F26B43"/>
          </p15:clr>
        </p15:guide>
        <p15:guide id="10" orient="horz" pos="4224"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9" name="Title Placeholder 8">
            <a:extLst>
              <a:ext uri="{FF2B5EF4-FFF2-40B4-BE49-F238E27FC236}">
                <a16:creationId xmlns:a16="http://schemas.microsoft.com/office/drawing/2014/main" id="{668164AE-F168-4FCE-AA1F-1E4E8F1F51C5}"/>
              </a:ext>
            </a:extLst>
          </p:cNvPr>
          <p:cNvSpPr>
            <a:spLocks noGrp="1"/>
          </p:cNvSpPr>
          <p:nvPr>
            <p:ph type="title"/>
          </p:nvPr>
        </p:nvSpPr>
        <p:spPr>
          <a:xfrm>
            <a:off x="374985" y="1701803"/>
            <a:ext cx="5390651" cy="508687"/>
          </a:xfrm>
          <a:prstGeom prst="rect">
            <a:avLst/>
          </a:prstGeom>
        </p:spPr>
        <p:txBody>
          <a:bodyPr vert="horz" wrap="square" lIns="0" tIns="12065" rIns="0" bIns="0" rtlCol="0">
            <a:noAutofit/>
          </a:bodyPr>
          <a:lstStyle/>
          <a:p>
            <a:pPr lvl="0"/>
            <a:r>
              <a:rPr lang="en-US" dirty="0"/>
              <a:t>Click to edit Master title style</a:t>
            </a:r>
          </a:p>
        </p:txBody>
      </p:sp>
      <p:sp>
        <p:nvSpPr>
          <p:cNvPr id="14" name="Text Placeholder 13">
            <a:extLst>
              <a:ext uri="{FF2B5EF4-FFF2-40B4-BE49-F238E27FC236}">
                <a16:creationId xmlns:a16="http://schemas.microsoft.com/office/drawing/2014/main" id="{337FA0A2-4E48-428C-81A4-88A7A7B842EB}"/>
              </a:ext>
            </a:extLst>
          </p:cNvPr>
          <p:cNvSpPr>
            <a:spLocks noGrp="1"/>
          </p:cNvSpPr>
          <p:nvPr>
            <p:ph type="body" idx="1"/>
          </p:nvPr>
        </p:nvSpPr>
        <p:spPr>
          <a:xfrm>
            <a:off x="382921" y="2849126"/>
            <a:ext cx="5390651" cy="345544"/>
          </a:xfrm>
          <a:prstGeom prst="rect">
            <a:avLst/>
          </a:prstGeom>
        </p:spPr>
        <p:txBody>
          <a:bodyPr vert="horz" wrap="square" lIns="0" tIns="17145" rIns="0" bIns="0" rtlCol="0">
            <a:spAutoFit/>
          </a:bodyPr>
          <a:lstStyle/>
          <a:p>
            <a:pPr marL="304792" lvl="0" indent="-304792">
              <a:buClr>
                <a:srgbClr val="808285"/>
              </a:buClr>
            </a:pPr>
            <a:r>
              <a:rPr lang="en-US" dirty="0"/>
              <a:t>Click to edit Master text styles</a:t>
            </a:r>
          </a:p>
        </p:txBody>
      </p:sp>
      <p:pic>
        <p:nvPicPr>
          <p:cNvPr id="7" name="Graphic 6">
            <a:extLst>
              <a:ext uri="{FF2B5EF4-FFF2-40B4-BE49-F238E27FC236}">
                <a16:creationId xmlns:a16="http://schemas.microsoft.com/office/drawing/2014/main" id="{279B3712-8251-4209-A6B2-D68E8DDA02B2}"/>
              </a:ext>
            </a:extLst>
          </p:cNvPr>
          <p:cNvPicPr>
            <a:picLocks noChangeAspect="1"/>
          </p:cNvPicPr>
          <p:nvPr userDrawn="1"/>
        </p:nvPicPr>
        <p:blipFill>
          <a:blip r:embed="rId3" cstate="email">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10353151" y="628637"/>
            <a:ext cx="1467371" cy="192969"/>
          </a:xfrm>
          <a:prstGeom prst="rect">
            <a:avLst/>
          </a:prstGeom>
        </p:spPr>
      </p:pic>
      <p:sp>
        <p:nvSpPr>
          <p:cNvPr id="6" name="Rectangle 5">
            <a:extLst>
              <a:ext uri="{FF2B5EF4-FFF2-40B4-BE49-F238E27FC236}">
                <a16:creationId xmlns:a16="http://schemas.microsoft.com/office/drawing/2014/main" id="{F85DA422-34A4-42C4-B88D-8E0E3D2E20D8}"/>
              </a:ext>
            </a:extLst>
          </p:cNvPr>
          <p:cNvSpPr/>
          <p:nvPr userDrawn="1"/>
        </p:nvSpPr>
        <p:spPr>
          <a:xfrm>
            <a:off x="94187" y="134303"/>
            <a:ext cx="197916" cy="194384"/>
          </a:xfrm>
          <a:prstGeom prst="rect">
            <a:avLst/>
          </a:prstGeom>
          <a:solidFill>
            <a:srgbClr val="E411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2133" dirty="0"/>
          </a:p>
        </p:txBody>
      </p:sp>
      <p:cxnSp>
        <p:nvCxnSpPr>
          <p:cNvPr id="10" name="Straight Connector 9">
            <a:extLst>
              <a:ext uri="{FF2B5EF4-FFF2-40B4-BE49-F238E27FC236}">
                <a16:creationId xmlns:a16="http://schemas.microsoft.com/office/drawing/2014/main" id="{A6C0BBD5-766E-4A60-979B-6D5475DC8CF6}"/>
              </a:ext>
            </a:extLst>
          </p:cNvPr>
          <p:cNvCxnSpPr>
            <a:cxnSpLocks/>
          </p:cNvCxnSpPr>
          <p:nvPr userDrawn="1"/>
        </p:nvCxnSpPr>
        <p:spPr>
          <a:xfrm>
            <a:off x="121439" y="364669"/>
            <a:ext cx="143408" cy="0"/>
          </a:xfrm>
          <a:prstGeom prst="line">
            <a:avLst/>
          </a:prstGeom>
          <a:ln>
            <a:solidFill>
              <a:srgbClr val="E41165"/>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BCB82FAD-D870-4603-AD13-A81E1BF404DA}"/>
              </a:ext>
            </a:extLst>
          </p:cNvPr>
          <p:cNvSpPr txBox="1"/>
          <p:nvPr userDrawn="1"/>
        </p:nvSpPr>
        <p:spPr>
          <a:xfrm>
            <a:off x="94187" y="441069"/>
            <a:ext cx="197916" cy="194384"/>
          </a:xfrm>
          <a:prstGeom prst="rect">
            <a:avLst/>
          </a:prstGeom>
          <a:noFill/>
        </p:spPr>
        <p:txBody>
          <a:bodyPr wrap="none" lIns="0" tIns="0" rIns="0" bIns="0" rtlCol="0" anchor="ctr" anchorCtr="0">
            <a:noAutofit/>
          </a:bodyPr>
          <a:lstStyle/>
          <a:p>
            <a:pPr algn="ctr"/>
            <a:endParaRPr lang="en-US" sz="2133" dirty="0">
              <a:solidFill>
                <a:schemeClr val="tx1"/>
              </a:solidFill>
            </a:endParaRPr>
          </a:p>
        </p:txBody>
      </p:sp>
      <p:sp>
        <p:nvSpPr>
          <p:cNvPr id="12" name="Rectangle 11">
            <a:extLst>
              <a:ext uri="{FF2B5EF4-FFF2-40B4-BE49-F238E27FC236}">
                <a16:creationId xmlns:a16="http://schemas.microsoft.com/office/drawing/2014/main" id="{02F1AA33-B6EC-4360-84C1-7F601A5C35DD}"/>
              </a:ext>
            </a:extLst>
          </p:cNvPr>
          <p:cNvSpPr/>
          <p:nvPr userDrawn="1"/>
        </p:nvSpPr>
        <p:spPr>
          <a:xfrm>
            <a:off x="49735" y="85017"/>
            <a:ext cx="286816" cy="52755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55" dirty="0"/>
          </a:p>
        </p:txBody>
      </p:sp>
      <p:pic>
        <p:nvPicPr>
          <p:cNvPr id="13" name="Graphic 12">
            <a:extLst>
              <a:ext uri="{FF2B5EF4-FFF2-40B4-BE49-F238E27FC236}">
                <a16:creationId xmlns:a16="http://schemas.microsoft.com/office/drawing/2014/main" id="{84F95B4B-C396-4324-B018-1B92580F486A}"/>
              </a:ext>
            </a:extLst>
          </p:cNvPr>
          <p:cNvPicPr>
            <a:picLocks noChangeAspect="1"/>
          </p:cNvPicPr>
          <p:nvPr userDrawn="1"/>
        </p:nvPicPr>
        <p:blipFill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5201" t="38245" r="4369" b="37400"/>
          <a:stretch/>
        </p:blipFill>
        <p:spPr>
          <a:xfrm>
            <a:off x="385158" y="251511"/>
            <a:ext cx="2061709" cy="555276"/>
          </a:xfrm>
          <a:prstGeom prst="rect">
            <a:avLst/>
          </a:prstGeom>
        </p:spPr>
      </p:pic>
    </p:spTree>
    <p:extLst>
      <p:ext uri="{BB962C8B-B14F-4D97-AF65-F5344CB8AC3E}">
        <p14:creationId xmlns:p14="http://schemas.microsoft.com/office/powerpoint/2010/main" val="1095749955"/>
      </p:ext>
    </p:extLst>
  </p:cSld>
  <p:clrMap bg1="lt1" tx1="dk1" bg2="lt2" tx2="dk2" accent1="accent1" accent2="accent2" accent3="accent3" accent4="accent4" accent5="accent5" accent6="accent6" hlink="hlink" folHlink="folHlink"/>
  <p:sldLayoutIdLst>
    <p:sldLayoutId id="2147483648" r:id="rId1"/>
  </p:sldLayoutIdLst>
  <p:txStyles>
    <p:titleStyle>
      <a:lvl1pPr algn="l" defTabSz="1219170" rtl="0" eaLnBrk="1" latinLnBrk="0" hangingPunct="1">
        <a:lnSpc>
          <a:spcPct val="100000"/>
        </a:lnSpc>
        <a:spcBef>
          <a:spcPct val="0"/>
        </a:spcBef>
        <a:buNone/>
        <a:defRPr lang="en-US" sz="3200" b="0" i="0" kern="0" spc="-7" baseline="0" dirty="0">
          <a:solidFill>
            <a:srgbClr val="F4F3F9"/>
          </a:solidFill>
          <a:latin typeface="Calibri"/>
          <a:ea typeface="+mj-ea"/>
          <a:cs typeface="Calibri"/>
        </a:defRPr>
      </a:lvl1pPr>
    </p:titleStyle>
    <p:bodyStyle>
      <a:lvl1pPr marL="0" indent="0" algn="l" defTabSz="1219170" rtl="0" eaLnBrk="1" latinLnBrk="0" hangingPunct="1">
        <a:lnSpc>
          <a:spcPct val="100000"/>
        </a:lnSpc>
        <a:spcBef>
          <a:spcPts val="0"/>
        </a:spcBef>
        <a:buFont typeface="Arial" panose="020B0604020202020204" pitchFamily="34" charset="0"/>
        <a:buNone/>
        <a:defRPr lang="en-US" sz="2133" kern="1200" spc="3" dirty="0" smtClean="0">
          <a:solidFill>
            <a:srgbClr val="E41165"/>
          </a:solidFill>
          <a:latin typeface="Calibri"/>
          <a:ea typeface="+mn-ea"/>
          <a:cs typeface="Calibri"/>
        </a:defRPr>
      </a:lvl1pPr>
      <a:lvl2pPr marL="914377" indent="-304792" algn="l" defTabSz="1219170" rtl="0" eaLnBrk="1" latinLnBrk="0" hangingPunct="1">
        <a:lnSpc>
          <a:spcPct val="90000"/>
        </a:lnSpc>
        <a:spcBef>
          <a:spcPts val="667"/>
        </a:spcBef>
        <a:buFont typeface="Arial" panose="020B0604020202020204" pitchFamily="34" charset="0"/>
        <a:buChar char="•"/>
        <a:defRPr sz="3200" kern="1200">
          <a:solidFill>
            <a:schemeClr val="bg1"/>
          </a:solidFill>
          <a:latin typeface="+mn-lt"/>
          <a:ea typeface="+mn-ea"/>
          <a:cs typeface="+mn-cs"/>
        </a:defRPr>
      </a:lvl2pPr>
      <a:lvl3pPr marL="1523962" indent="-304792" algn="l" defTabSz="1219170" rtl="0" eaLnBrk="1" latinLnBrk="0" hangingPunct="1">
        <a:lnSpc>
          <a:spcPct val="90000"/>
        </a:lnSpc>
        <a:spcBef>
          <a:spcPts val="667"/>
        </a:spcBef>
        <a:buFont typeface="Arial" panose="020B0604020202020204" pitchFamily="34" charset="0"/>
        <a:buChar char="•"/>
        <a:defRPr sz="2667" kern="1200">
          <a:solidFill>
            <a:schemeClr val="bg1"/>
          </a:solidFill>
          <a:latin typeface="+mn-lt"/>
          <a:ea typeface="+mn-ea"/>
          <a:cs typeface="+mn-cs"/>
        </a:defRPr>
      </a:lvl3pPr>
      <a:lvl4pPr marL="2133547" indent="-304792" algn="l" defTabSz="1219170" rtl="0" eaLnBrk="1" latinLnBrk="0" hangingPunct="1">
        <a:lnSpc>
          <a:spcPct val="90000"/>
        </a:lnSpc>
        <a:spcBef>
          <a:spcPts val="667"/>
        </a:spcBef>
        <a:buFont typeface="Arial" panose="020B0604020202020204" pitchFamily="34" charset="0"/>
        <a:buChar char="•"/>
        <a:defRPr sz="2400" kern="1200">
          <a:solidFill>
            <a:schemeClr val="bg1"/>
          </a:solidFill>
          <a:latin typeface="+mn-lt"/>
          <a:ea typeface="+mn-ea"/>
          <a:cs typeface="+mn-cs"/>
        </a:defRPr>
      </a:lvl4pPr>
      <a:lvl5pPr marL="2743131" indent="-304792" algn="l" defTabSz="1219170" rtl="0" eaLnBrk="1" latinLnBrk="0" hangingPunct="1">
        <a:lnSpc>
          <a:spcPct val="90000"/>
        </a:lnSpc>
        <a:spcBef>
          <a:spcPts val="667"/>
        </a:spcBef>
        <a:buFont typeface="Arial" panose="020B0604020202020204" pitchFamily="34" charset="0"/>
        <a:buChar char="•"/>
        <a:defRPr sz="2400" kern="1200">
          <a:solidFill>
            <a:schemeClr val="bg1"/>
          </a:solidFill>
          <a:latin typeface="+mn-lt"/>
          <a:ea typeface="+mn-ea"/>
          <a:cs typeface="+mn-cs"/>
        </a:defRPr>
      </a:lvl5pPr>
      <a:lvl6pPr marL="335271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696" userDrawn="1">
          <p15:clr>
            <a:srgbClr val="F26B43"/>
          </p15:clr>
        </p15:guide>
        <p15:guide id="2" orient="horz" pos="3803" userDrawn="1">
          <p15:clr>
            <a:srgbClr val="F26B43"/>
          </p15:clr>
        </p15:guide>
        <p15:guide id="3" orient="horz" pos="480" userDrawn="1">
          <p15:clr>
            <a:srgbClr val="F26B43"/>
          </p15:clr>
        </p15:guide>
        <p15:guide id="4" orient="horz" pos="1128" userDrawn="1">
          <p15:clr>
            <a:srgbClr val="F26B43"/>
          </p15:clr>
        </p15:guide>
        <p15:guide id="5" pos="240" userDrawn="1">
          <p15:clr>
            <a:srgbClr val="F26B43"/>
          </p15:clr>
        </p15:guide>
        <p15:guide id="6" pos="7440" userDrawn="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9" name="Title Placeholder 8">
            <a:extLst>
              <a:ext uri="{FF2B5EF4-FFF2-40B4-BE49-F238E27FC236}">
                <a16:creationId xmlns:a16="http://schemas.microsoft.com/office/drawing/2014/main" id="{668164AE-F168-4FCE-AA1F-1E4E8F1F51C5}"/>
              </a:ext>
            </a:extLst>
          </p:cNvPr>
          <p:cNvSpPr>
            <a:spLocks noGrp="1"/>
          </p:cNvSpPr>
          <p:nvPr>
            <p:ph type="title"/>
          </p:nvPr>
        </p:nvSpPr>
        <p:spPr>
          <a:xfrm>
            <a:off x="374985" y="1701803"/>
            <a:ext cx="5390651" cy="508687"/>
          </a:xfrm>
          <a:prstGeom prst="rect">
            <a:avLst/>
          </a:prstGeom>
        </p:spPr>
        <p:txBody>
          <a:bodyPr vert="horz" wrap="square" lIns="0" tIns="12065" rIns="0" bIns="0" rtlCol="0">
            <a:noAutofit/>
          </a:bodyPr>
          <a:lstStyle/>
          <a:p>
            <a:pPr lvl="0"/>
            <a:r>
              <a:rPr lang="en-US" dirty="0"/>
              <a:t>Click to edit Master title style</a:t>
            </a:r>
          </a:p>
        </p:txBody>
      </p:sp>
      <p:sp>
        <p:nvSpPr>
          <p:cNvPr id="14" name="Text Placeholder 13">
            <a:extLst>
              <a:ext uri="{FF2B5EF4-FFF2-40B4-BE49-F238E27FC236}">
                <a16:creationId xmlns:a16="http://schemas.microsoft.com/office/drawing/2014/main" id="{337FA0A2-4E48-428C-81A4-88A7A7B842EB}"/>
              </a:ext>
            </a:extLst>
          </p:cNvPr>
          <p:cNvSpPr>
            <a:spLocks noGrp="1"/>
          </p:cNvSpPr>
          <p:nvPr>
            <p:ph type="body" idx="1"/>
          </p:nvPr>
        </p:nvSpPr>
        <p:spPr>
          <a:xfrm>
            <a:off x="382921" y="2849126"/>
            <a:ext cx="5390651" cy="345544"/>
          </a:xfrm>
          <a:prstGeom prst="rect">
            <a:avLst/>
          </a:prstGeom>
        </p:spPr>
        <p:txBody>
          <a:bodyPr vert="horz" wrap="square" lIns="0" tIns="17145" rIns="0" bIns="0" rtlCol="0">
            <a:spAutoFit/>
          </a:bodyPr>
          <a:lstStyle/>
          <a:p>
            <a:pPr marL="304792" lvl="0" indent="-304792">
              <a:buClr>
                <a:srgbClr val="808285"/>
              </a:buClr>
            </a:pPr>
            <a:r>
              <a:rPr lang="en-US" dirty="0"/>
              <a:t>Click to edit Master text styles</a:t>
            </a:r>
          </a:p>
        </p:txBody>
      </p:sp>
      <p:pic>
        <p:nvPicPr>
          <p:cNvPr id="6" name="Graphic 5">
            <a:extLst>
              <a:ext uri="{FF2B5EF4-FFF2-40B4-BE49-F238E27FC236}">
                <a16:creationId xmlns:a16="http://schemas.microsoft.com/office/drawing/2014/main" id="{BB19CEDA-3252-4288-8BA5-3D2839DB535A}"/>
              </a:ext>
            </a:extLst>
          </p:cNvPr>
          <p:cNvPicPr>
            <a:picLocks noChangeAspect="1"/>
          </p:cNvPicPr>
          <p:nvPr userDrawn="1"/>
        </p:nvPicPr>
        <p:blipFill>
          <a:blip r:embed="rId3" cstate="email">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10353151" y="628637"/>
            <a:ext cx="1467371" cy="192969"/>
          </a:xfrm>
          <a:prstGeom prst="rect">
            <a:avLst/>
          </a:prstGeom>
        </p:spPr>
      </p:pic>
      <p:sp>
        <p:nvSpPr>
          <p:cNvPr id="8" name="Rectangle 7">
            <a:extLst>
              <a:ext uri="{FF2B5EF4-FFF2-40B4-BE49-F238E27FC236}">
                <a16:creationId xmlns:a16="http://schemas.microsoft.com/office/drawing/2014/main" id="{1DA4006B-35B5-4917-8DF4-E3AC5FD8F234}"/>
              </a:ext>
            </a:extLst>
          </p:cNvPr>
          <p:cNvSpPr/>
          <p:nvPr userDrawn="1"/>
        </p:nvSpPr>
        <p:spPr>
          <a:xfrm>
            <a:off x="94187" y="134303"/>
            <a:ext cx="197916" cy="194384"/>
          </a:xfrm>
          <a:prstGeom prst="rect">
            <a:avLst/>
          </a:prstGeom>
          <a:solidFill>
            <a:srgbClr val="E411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2133" dirty="0"/>
          </a:p>
        </p:txBody>
      </p:sp>
      <p:cxnSp>
        <p:nvCxnSpPr>
          <p:cNvPr id="10" name="Straight Connector 9">
            <a:extLst>
              <a:ext uri="{FF2B5EF4-FFF2-40B4-BE49-F238E27FC236}">
                <a16:creationId xmlns:a16="http://schemas.microsoft.com/office/drawing/2014/main" id="{A1FC735E-CC28-4305-8172-FA3E342C4919}"/>
              </a:ext>
            </a:extLst>
          </p:cNvPr>
          <p:cNvCxnSpPr>
            <a:cxnSpLocks/>
          </p:cNvCxnSpPr>
          <p:nvPr userDrawn="1"/>
        </p:nvCxnSpPr>
        <p:spPr>
          <a:xfrm>
            <a:off x="121439" y="364669"/>
            <a:ext cx="143408" cy="0"/>
          </a:xfrm>
          <a:prstGeom prst="line">
            <a:avLst/>
          </a:prstGeom>
          <a:ln>
            <a:solidFill>
              <a:srgbClr val="E41165"/>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9F6E633C-CDA1-4590-8A4C-EC1DEA930983}"/>
              </a:ext>
            </a:extLst>
          </p:cNvPr>
          <p:cNvSpPr txBox="1"/>
          <p:nvPr userDrawn="1"/>
        </p:nvSpPr>
        <p:spPr>
          <a:xfrm>
            <a:off x="94187" y="441069"/>
            <a:ext cx="197916" cy="194384"/>
          </a:xfrm>
          <a:prstGeom prst="rect">
            <a:avLst/>
          </a:prstGeom>
          <a:noFill/>
        </p:spPr>
        <p:txBody>
          <a:bodyPr wrap="none" lIns="0" tIns="0" rIns="0" bIns="0" rtlCol="0" anchor="ctr" anchorCtr="0">
            <a:noAutofit/>
          </a:bodyPr>
          <a:lstStyle/>
          <a:p>
            <a:pPr algn="ctr"/>
            <a:endParaRPr lang="en-US" sz="2133" dirty="0">
              <a:solidFill>
                <a:schemeClr val="tx1"/>
              </a:solidFill>
            </a:endParaRPr>
          </a:p>
        </p:txBody>
      </p:sp>
      <p:sp>
        <p:nvSpPr>
          <p:cNvPr id="12" name="Rectangle 11">
            <a:extLst>
              <a:ext uri="{FF2B5EF4-FFF2-40B4-BE49-F238E27FC236}">
                <a16:creationId xmlns:a16="http://schemas.microsoft.com/office/drawing/2014/main" id="{72DE660D-A715-4BFA-88E2-2E56B38B4814}"/>
              </a:ext>
            </a:extLst>
          </p:cNvPr>
          <p:cNvSpPr/>
          <p:nvPr userDrawn="1"/>
        </p:nvSpPr>
        <p:spPr>
          <a:xfrm>
            <a:off x="49735" y="85017"/>
            <a:ext cx="286816" cy="5275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55" dirty="0"/>
          </a:p>
        </p:txBody>
      </p:sp>
      <p:pic>
        <p:nvPicPr>
          <p:cNvPr id="3" name="Graphic 2">
            <a:extLst>
              <a:ext uri="{FF2B5EF4-FFF2-40B4-BE49-F238E27FC236}">
                <a16:creationId xmlns:a16="http://schemas.microsoft.com/office/drawing/2014/main" id="{06FD7E49-A617-451C-BDC3-C92E782A1399}"/>
              </a:ext>
            </a:extLst>
          </p:cNvPr>
          <p:cNvPicPr>
            <a:picLocks noChangeAspect="1"/>
          </p:cNvPicPr>
          <p:nvPr userDrawn="1"/>
        </p:nvPicPr>
        <p:blipFill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5201" t="38800" r="5201" b="38801"/>
          <a:stretch/>
        </p:blipFill>
        <p:spPr>
          <a:xfrm>
            <a:off x="388331" y="259977"/>
            <a:ext cx="2040543" cy="510136"/>
          </a:xfrm>
          <a:prstGeom prst="rect">
            <a:avLst/>
          </a:prstGeom>
        </p:spPr>
      </p:pic>
    </p:spTree>
    <p:extLst>
      <p:ext uri="{BB962C8B-B14F-4D97-AF65-F5344CB8AC3E}">
        <p14:creationId xmlns:p14="http://schemas.microsoft.com/office/powerpoint/2010/main" val="4267727582"/>
      </p:ext>
    </p:extLst>
  </p:cSld>
  <p:clrMap bg1="lt1" tx1="dk1" bg2="lt2" tx2="dk2" accent1="accent1" accent2="accent2" accent3="accent3" accent4="accent4" accent5="accent5" accent6="accent6" hlink="hlink" folHlink="folHlink"/>
  <p:sldLayoutIdLst>
    <p:sldLayoutId id="2147483831" r:id="rId1"/>
  </p:sldLayoutIdLst>
  <p:txStyles>
    <p:titleStyle>
      <a:lvl1pPr algn="l" defTabSz="1219170" rtl="0" eaLnBrk="1" latinLnBrk="0" hangingPunct="1">
        <a:lnSpc>
          <a:spcPct val="100000"/>
        </a:lnSpc>
        <a:spcBef>
          <a:spcPct val="0"/>
        </a:spcBef>
        <a:buNone/>
        <a:defRPr lang="en-US" sz="3200" b="0" i="0" kern="0" spc="-7" baseline="0" dirty="0">
          <a:solidFill>
            <a:schemeClr val="tx1"/>
          </a:solidFill>
          <a:latin typeface="Calibri"/>
          <a:ea typeface="+mj-ea"/>
          <a:cs typeface="Calibri"/>
        </a:defRPr>
      </a:lvl1pPr>
    </p:titleStyle>
    <p:bodyStyle>
      <a:lvl1pPr marL="0" indent="0" algn="l" defTabSz="1219170" rtl="0" eaLnBrk="1" latinLnBrk="0" hangingPunct="1">
        <a:lnSpc>
          <a:spcPct val="100000"/>
        </a:lnSpc>
        <a:spcBef>
          <a:spcPts val="0"/>
        </a:spcBef>
        <a:buFont typeface="Arial" panose="020B0604020202020204" pitchFamily="34" charset="0"/>
        <a:buNone/>
        <a:defRPr lang="en-US" sz="2133" kern="1200" spc="3" dirty="0" smtClean="0">
          <a:solidFill>
            <a:srgbClr val="E41165"/>
          </a:solidFill>
          <a:latin typeface="Calibri"/>
          <a:ea typeface="+mn-ea"/>
          <a:cs typeface="Calibri"/>
        </a:defRPr>
      </a:lvl1pPr>
      <a:lvl2pPr marL="914377" indent="-304792" algn="l" defTabSz="1219170" rtl="0" eaLnBrk="1" latinLnBrk="0" hangingPunct="1">
        <a:lnSpc>
          <a:spcPct val="90000"/>
        </a:lnSpc>
        <a:spcBef>
          <a:spcPts val="667"/>
        </a:spcBef>
        <a:buFont typeface="Arial" panose="020B0604020202020204" pitchFamily="34" charset="0"/>
        <a:buChar char="•"/>
        <a:defRPr sz="3200" kern="1200">
          <a:solidFill>
            <a:schemeClr val="bg1"/>
          </a:solidFill>
          <a:latin typeface="+mn-lt"/>
          <a:ea typeface="+mn-ea"/>
          <a:cs typeface="+mn-cs"/>
        </a:defRPr>
      </a:lvl2pPr>
      <a:lvl3pPr marL="1523962" indent="-304792" algn="l" defTabSz="1219170" rtl="0" eaLnBrk="1" latinLnBrk="0" hangingPunct="1">
        <a:lnSpc>
          <a:spcPct val="90000"/>
        </a:lnSpc>
        <a:spcBef>
          <a:spcPts val="667"/>
        </a:spcBef>
        <a:buFont typeface="Arial" panose="020B0604020202020204" pitchFamily="34" charset="0"/>
        <a:buChar char="•"/>
        <a:defRPr sz="2667" kern="1200">
          <a:solidFill>
            <a:schemeClr val="bg1"/>
          </a:solidFill>
          <a:latin typeface="+mn-lt"/>
          <a:ea typeface="+mn-ea"/>
          <a:cs typeface="+mn-cs"/>
        </a:defRPr>
      </a:lvl3pPr>
      <a:lvl4pPr marL="2133547" indent="-304792" algn="l" defTabSz="1219170" rtl="0" eaLnBrk="1" latinLnBrk="0" hangingPunct="1">
        <a:lnSpc>
          <a:spcPct val="90000"/>
        </a:lnSpc>
        <a:spcBef>
          <a:spcPts val="667"/>
        </a:spcBef>
        <a:buFont typeface="Arial" panose="020B0604020202020204" pitchFamily="34" charset="0"/>
        <a:buChar char="•"/>
        <a:defRPr sz="2400" kern="1200">
          <a:solidFill>
            <a:schemeClr val="bg1"/>
          </a:solidFill>
          <a:latin typeface="+mn-lt"/>
          <a:ea typeface="+mn-ea"/>
          <a:cs typeface="+mn-cs"/>
        </a:defRPr>
      </a:lvl4pPr>
      <a:lvl5pPr marL="2743131" indent="-304792" algn="l" defTabSz="1219170" rtl="0" eaLnBrk="1" latinLnBrk="0" hangingPunct="1">
        <a:lnSpc>
          <a:spcPct val="90000"/>
        </a:lnSpc>
        <a:spcBef>
          <a:spcPts val="667"/>
        </a:spcBef>
        <a:buFont typeface="Arial" panose="020B0604020202020204" pitchFamily="34" charset="0"/>
        <a:buChar char="•"/>
        <a:defRPr sz="2400" kern="1200">
          <a:solidFill>
            <a:schemeClr val="bg1"/>
          </a:solidFill>
          <a:latin typeface="+mn-lt"/>
          <a:ea typeface="+mn-ea"/>
          <a:cs typeface="+mn-cs"/>
        </a:defRPr>
      </a:lvl5pPr>
      <a:lvl6pPr marL="335271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696" userDrawn="1">
          <p15:clr>
            <a:srgbClr val="F26B43"/>
          </p15:clr>
        </p15:guide>
        <p15:guide id="2" orient="horz" pos="3803" userDrawn="1">
          <p15:clr>
            <a:srgbClr val="F26B43"/>
          </p15:clr>
        </p15:guide>
        <p15:guide id="3" orient="horz" pos="480" userDrawn="1">
          <p15:clr>
            <a:srgbClr val="F26B43"/>
          </p15:clr>
        </p15:guide>
        <p15:guide id="4" orient="horz" pos="1128" userDrawn="1">
          <p15:clr>
            <a:srgbClr val="F26B43"/>
          </p15:clr>
        </p15:guide>
        <p15:guide id="5" pos="240" userDrawn="1">
          <p15:clr>
            <a:srgbClr val="F26B43"/>
          </p15:clr>
        </p15:guide>
        <p15:guide id="6" pos="7440" userDrawn="1">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9" name="Title Placeholder 8">
            <a:extLst>
              <a:ext uri="{FF2B5EF4-FFF2-40B4-BE49-F238E27FC236}">
                <a16:creationId xmlns:a16="http://schemas.microsoft.com/office/drawing/2014/main" id="{668164AE-F168-4FCE-AA1F-1E4E8F1F51C5}"/>
              </a:ext>
            </a:extLst>
          </p:cNvPr>
          <p:cNvSpPr>
            <a:spLocks noGrp="1"/>
          </p:cNvSpPr>
          <p:nvPr>
            <p:ph type="title"/>
          </p:nvPr>
        </p:nvSpPr>
        <p:spPr>
          <a:xfrm>
            <a:off x="374985" y="1701803"/>
            <a:ext cx="5390651" cy="508687"/>
          </a:xfrm>
          <a:prstGeom prst="rect">
            <a:avLst/>
          </a:prstGeom>
        </p:spPr>
        <p:txBody>
          <a:bodyPr vert="horz" wrap="square" lIns="0" tIns="12065" rIns="0" bIns="0" rtlCol="0">
            <a:noAutofit/>
          </a:bodyPr>
          <a:lstStyle/>
          <a:p>
            <a:pPr lvl="0"/>
            <a:r>
              <a:rPr lang="en-US" dirty="0"/>
              <a:t>Click to edit Master title style</a:t>
            </a:r>
          </a:p>
        </p:txBody>
      </p:sp>
      <p:sp>
        <p:nvSpPr>
          <p:cNvPr id="14" name="Text Placeholder 13">
            <a:extLst>
              <a:ext uri="{FF2B5EF4-FFF2-40B4-BE49-F238E27FC236}">
                <a16:creationId xmlns:a16="http://schemas.microsoft.com/office/drawing/2014/main" id="{337FA0A2-4E48-428C-81A4-88A7A7B842EB}"/>
              </a:ext>
            </a:extLst>
          </p:cNvPr>
          <p:cNvSpPr>
            <a:spLocks noGrp="1"/>
          </p:cNvSpPr>
          <p:nvPr>
            <p:ph type="body" idx="1"/>
          </p:nvPr>
        </p:nvSpPr>
        <p:spPr>
          <a:xfrm>
            <a:off x="382921" y="2849125"/>
            <a:ext cx="5390651" cy="351379"/>
          </a:xfrm>
          <a:prstGeom prst="rect">
            <a:avLst/>
          </a:prstGeom>
        </p:spPr>
        <p:txBody>
          <a:bodyPr vert="horz" wrap="square" lIns="0" tIns="17145" rIns="0" bIns="0" rtlCol="0">
            <a:spAutoFit/>
          </a:bodyPr>
          <a:lstStyle/>
          <a:p>
            <a:pPr lvl="0">
              <a:buClr>
                <a:srgbClr val="808285"/>
              </a:buClr>
              <a:buFont typeface="Wingdings" panose="05000000000000000000" pitchFamily="2" charset="2"/>
            </a:pPr>
            <a:r>
              <a:rPr lang="en-US" dirty="0"/>
              <a:t>Click to edit Master text styles</a:t>
            </a:r>
          </a:p>
        </p:txBody>
      </p:sp>
      <p:pic>
        <p:nvPicPr>
          <p:cNvPr id="6" name="Graphic 5">
            <a:extLst>
              <a:ext uri="{FF2B5EF4-FFF2-40B4-BE49-F238E27FC236}">
                <a16:creationId xmlns:a16="http://schemas.microsoft.com/office/drawing/2014/main" id="{56C3E544-8A7D-4A05-BACB-53993D69F605}"/>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10353151" y="628636"/>
            <a:ext cx="1467371" cy="192968"/>
          </a:xfrm>
          <a:prstGeom prst="rect">
            <a:avLst/>
          </a:prstGeom>
        </p:spPr>
      </p:pic>
      <p:sp>
        <p:nvSpPr>
          <p:cNvPr id="8" name="Rectangle 7">
            <a:extLst>
              <a:ext uri="{FF2B5EF4-FFF2-40B4-BE49-F238E27FC236}">
                <a16:creationId xmlns:a16="http://schemas.microsoft.com/office/drawing/2014/main" id="{1C957E12-0440-4D5C-9072-175DEC38AD94}"/>
              </a:ext>
            </a:extLst>
          </p:cNvPr>
          <p:cNvSpPr/>
          <p:nvPr userDrawn="1"/>
        </p:nvSpPr>
        <p:spPr>
          <a:xfrm>
            <a:off x="94187" y="134303"/>
            <a:ext cx="197916" cy="194384"/>
          </a:xfrm>
          <a:prstGeom prst="rect">
            <a:avLst/>
          </a:prstGeom>
          <a:solidFill>
            <a:srgbClr val="E411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2133" dirty="0"/>
          </a:p>
        </p:txBody>
      </p:sp>
      <p:cxnSp>
        <p:nvCxnSpPr>
          <p:cNvPr id="10" name="Straight Connector 9">
            <a:extLst>
              <a:ext uri="{FF2B5EF4-FFF2-40B4-BE49-F238E27FC236}">
                <a16:creationId xmlns:a16="http://schemas.microsoft.com/office/drawing/2014/main" id="{2CE361A6-FC04-4C80-AD58-57FE37906695}"/>
              </a:ext>
            </a:extLst>
          </p:cNvPr>
          <p:cNvCxnSpPr>
            <a:cxnSpLocks/>
          </p:cNvCxnSpPr>
          <p:nvPr userDrawn="1"/>
        </p:nvCxnSpPr>
        <p:spPr>
          <a:xfrm>
            <a:off x="121439" y="364669"/>
            <a:ext cx="143408" cy="0"/>
          </a:xfrm>
          <a:prstGeom prst="line">
            <a:avLst/>
          </a:prstGeom>
          <a:ln>
            <a:solidFill>
              <a:srgbClr val="E41165"/>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2E56692C-A765-4A72-8AA2-C67B8F258FD6}"/>
              </a:ext>
            </a:extLst>
          </p:cNvPr>
          <p:cNvSpPr txBox="1"/>
          <p:nvPr userDrawn="1"/>
        </p:nvSpPr>
        <p:spPr>
          <a:xfrm>
            <a:off x="94187" y="441069"/>
            <a:ext cx="197916" cy="194384"/>
          </a:xfrm>
          <a:prstGeom prst="rect">
            <a:avLst/>
          </a:prstGeom>
          <a:noFill/>
        </p:spPr>
        <p:txBody>
          <a:bodyPr wrap="none" lIns="0" tIns="0" rIns="0" bIns="0" rtlCol="0" anchor="ctr" anchorCtr="0">
            <a:noAutofit/>
          </a:bodyPr>
          <a:lstStyle/>
          <a:p>
            <a:pPr algn="ctr"/>
            <a:endParaRPr lang="en-US" sz="2133" dirty="0">
              <a:solidFill>
                <a:schemeClr val="tx1"/>
              </a:solidFill>
            </a:endParaRPr>
          </a:p>
        </p:txBody>
      </p:sp>
      <p:sp>
        <p:nvSpPr>
          <p:cNvPr id="12" name="Rectangle 11">
            <a:extLst>
              <a:ext uri="{FF2B5EF4-FFF2-40B4-BE49-F238E27FC236}">
                <a16:creationId xmlns:a16="http://schemas.microsoft.com/office/drawing/2014/main" id="{02FC862A-724A-41E3-A5D2-E4E804057869}"/>
              </a:ext>
            </a:extLst>
          </p:cNvPr>
          <p:cNvSpPr/>
          <p:nvPr userDrawn="1"/>
        </p:nvSpPr>
        <p:spPr>
          <a:xfrm>
            <a:off x="49735" y="85017"/>
            <a:ext cx="286816" cy="52755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55" dirty="0"/>
          </a:p>
        </p:txBody>
      </p:sp>
      <p:pic>
        <p:nvPicPr>
          <p:cNvPr id="13" name="Graphic 12">
            <a:extLst>
              <a:ext uri="{FF2B5EF4-FFF2-40B4-BE49-F238E27FC236}">
                <a16:creationId xmlns:a16="http://schemas.microsoft.com/office/drawing/2014/main" id="{4095C25F-B682-451A-9062-57CD9377F0A3}"/>
              </a:ext>
            </a:extLst>
          </p:cNvPr>
          <p:cNvPicPr>
            <a:picLocks noChangeAspect="1"/>
          </p:cNvPicPr>
          <p:nvPr userDrawn="1"/>
        </p:nvPicPr>
        <p:blipFill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5201" t="38245" r="4369" b="37400"/>
          <a:stretch/>
        </p:blipFill>
        <p:spPr>
          <a:xfrm>
            <a:off x="385158" y="251511"/>
            <a:ext cx="2061709" cy="555276"/>
          </a:xfrm>
          <a:prstGeom prst="rect">
            <a:avLst/>
          </a:prstGeom>
        </p:spPr>
      </p:pic>
    </p:spTree>
    <p:extLst>
      <p:ext uri="{BB962C8B-B14F-4D97-AF65-F5344CB8AC3E}">
        <p14:creationId xmlns:p14="http://schemas.microsoft.com/office/powerpoint/2010/main" val="2880551233"/>
      </p:ext>
    </p:extLst>
  </p:cSld>
  <p:clrMap bg1="lt1" tx1="dk1" bg2="lt2" tx2="dk2" accent1="accent1" accent2="accent2" accent3="accent3" accent4="accent4" accent5="accent5" accent6="accent6" hlink="hlink" folHlink="folHlink"/>
  <p:sldLayoutIdLst>
    <p:sldLayoutId id="2147483833" r:id="rId1"/>
  </p:sldLayoutIdLst>
  <p:txStyles>
    <p:titleStyle>
      <a:lvl1pPr algn="l" defTabSz="1219170" rtl="0" eaLnBrk="1" latinLnBrk="0" hangingPunct="1">
        <a:lnSpc>
          <a:spcPct val="100000"/>
        </a:lnSpc>
        <a:spcBef>
          <a:spcPct val="0"/>
        </a:spcBef>
        <a:buNone/>
        <a:defRPr lang="en-US" sz="3200" b="0" i="0" kern="0" spc="-7" baseline="0" dirty="0">
          <a:solidFill>
            <a:srgbClr val="F4F3F9"/>
          </a:solidFill>
          <a:latin typeface="Calibri"/>
          <a:ea typeface="+mj-ea"/>
          <a:cs typeface="Calibri"/>
        </a:defRPr>
      </a:lvl1pPr>
    </p:titleStyle>
    <p:bodyStyle>
      <a:lvl1pPr marL="0" indent="0" algn="l" defTabSz="1219170" rtl="0" eaLnBrk="1" latinLnBrk="0" hangingPunct="1">
        <a:lnSpc>
          <a:spcPct val="100000"/>
        </a:lnSpc>
        <a:spcBef>
          <a:spcPts val="0"/>
        </a:spcBef>
        <a:buFont typeface="Arial" panose="020B0604020202020204" pitchFamily="34" charset="0"/>
        <a:buNone/>
        <a:defRPr lang="en-US" sz="2133" kern="1200" spc="3" dirty="0">
          <a:solidFill>
            <a:srgbClr val="007DC5"/>
          </a:solidFill>
          <a:latin typeface="Calibri"/>
          <a:ea typeface="+mn-ea"/>
          <a:cs typeface="Calibri"/>
        </a:defRPr>
      </a:lvl1pPr>
      <a:lvl2pPr marL="914377" indent="-304792" algn="l" defTabSz="1219170" rtl="0" eaLnBrk="1" latinLnBrk="0" hangingPunct="1">
        <a:lnSpc>
          <a:spcPct val="90000"/>
        </a:lnSpc>
        <a:spcBef>
          <a:spcPts val="667"/>
        </a:spcBef>
        <a:buFont typeface="Arial" panose="020B0604020202020204" pitchFamily="34" charset="0"/>
        <a:buChar char="•"/>
        <a:defRPr sz="3200" kern="1200">
          <a:solidFill>
            <a:schemeClr val="bg1"/>
          </a:solidFill>
          <a:latin typeface="+mn-lt"/>
          <a:ea typeface="+mn-ea"/>
          <a:cs typeface="+mn-cs"/>
        </a:defRPr>
      </a:lvl2pPr>
      <a:lvl3pPr marL="1523962" indent="-304792" algn="l" defTabSz="1219170" rtl="0" eaLnBrk="1" latinLnBrk="0" hangingPunct="1">
        <a:lnSpc>
          <a:spcPct val="90000"/>
        </a:lnSpc>
        <a:spcBef>
          <a:spcPts val="667"/>
        </a:spcBef>
        <a:buFont typeface="Arial" panose="020B0604020202020204" pitchFamily="34" charset="0"/>
        <a:buChar char="•"/>
        <a:defRPr sz="2667" kern="1200">
          <a:solidFill>
            <a:schemeClr val="bg1"/>
          </a:solidFill>
          <a:latin typeface="+mn-lt"/>
          <a:ea typeface="+mn-ea"/>
          <a:cs typeface="+mn-cs"/>
        </a:defRPr>
      </a:lvl3pPr>
      <a:lvl4pPr marL="2133547" indent="-304792" algn="l" defTabSz="1219170" rtl="0" eaLnBrk="1" latinLnBrk="0" hangingPunct="1">
        <a:lnSpc>
          <a:spcPct val="90000"/>
        </a:lnSpc>
        <a:spcBef>
          <a:spcPts val="667"/>
        </a:spcBef>
        <a:buFont typeface="Arial" panose="020B0604020202020204" pitchFamily="34" charset="0"/>
        <a:buChar char="•"/>
        <a:defRPr sz="2400" kern="1200">
          <a:solidFill>
            <a:schemeClr val="bg1"/>
          </a:solidFill>
          <a:latin typeface="+mn-lt"/>
          <a:ea typeface="+mn-ea"/>
          <a:cs typeface="+mn-cs"/>
        </a:defRPr>
      </a:lvl4pPr>
      <a:lvl5pPr marL="2743131" indent="-304792" algn="l" defTabSz="1219170" rtl="0" eaLnBrk="1" latinLnBrk="0" hangingPunct="1">
        <a:lnSpc>
          <a:spcPct val="90000"/>
        </a:lnSpc>
        <a:spcBef>
          <a:spcPts val="667"/>
        </a:spcBef>
        <a:buFont typeface="Arial" panose="020B0604020202020204" pitchFamily="34" charset="0"/>
        <a:buChar char="•"/>
        <a:defRPr sz="2400" kern="1200">
          <a:solidFill>
            <a:schemeClr val="bg1"/>
          </a:solidFill>
          <a:latin typeface="+mn-lt"/>
          <a:ea typeface="+mn-ea"/>
          <a:cs typeface="+mn-cs"/>
        </a:defRPr>
      </a:lvl5pPr>
      <a:lvl6pPr marL="335271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696" userDrawn="1">
          <p15:clr>
            <a:srgbClr val="F26B43"/>
          </p15:clr>
        </p15:guide>
        <p15:guide id="2" orient="horz" pos="3803" userDrawn="1">
          <p15:clr>
            <a:srgbClr val="F26B43"/>
          </p15:clr>
        </p15:guide>
        <p15:guide id="3" orient="horz" pos="480" userDrawn="1">
          <p15:clr>
            <a:srgbClr val="F26B43"/>
          </p15:clr>
        </p15:guide>
        <p15:guide id="4" orient="horz" pos="1128" userDrawn="1">
          <p15:clr>
            <a:srgbClr val="F26B43"/>
          </p15:clr>
        </p15:guide>
        <p15:guide id="5" pos="240" userDrawn="1">
          <p15:clr>
            <a:srgbClr val="F26B43"/>
          </p15:clr>
        </p15:guide>
        <p15:guide id="6" pos="7440" userDrawn="1">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9" name="Title Placeholder 8">
            <a:extLst>
              <a:ext uri="{FF2B5EF4-FFF2-40B4-BE49-F238E27FC236}">
                <a16:creationId xmlns:a16="http://schemas.microsoft.com/office/drawing/2014/main" id="{668164AE-F168-4FCE-AA1F-1E4E8F1F51C5}"/>
              </a:ext>
            </a:extLst>
          </p:cNvPr>
          <p:cNvSpPr>
            <a:spLocks noGrp="1"/>
          </p:cNvSpPr>
          <p:nvPr>
            <p:ph type="title"/>
          </p:nvPr>
        </p:nvSpPr>
        <p:spPr>
          <a:xfrm>
            <a:off x="374985" y="1701803"/>
            <a:ext cx="5390651" cy="508687"/>
          </a:xfrm>
          <a:prstGeom prst="rect">
            <a:avLst/>
          </a:prstGeom>
        </p:spPr>
        <p:txBody>
          <a:bodyPr vert="horz" wrap="square" lIns="0" tIns="12065" rIns="0" bIns="0" rtlCol="0">
            <a:noAutofit/>
          </a:bodyPr>
          <a:lstStyle/>
          <a:p>
            <a:pPr lvl="0"/>
            <a:r>
              <a:rPr lang="en-US" dirty="0"/>
              <a:t>Click to edit Master title style</a:t>
            </a:r>
          </a:p>
        </p:txBody>
      </p:sp>
      <p:sp>
        <p:nvSpPr>
          <p:cNvPr id="14" name="Text Placeholder 13">
            <a:extLst>
              <a:ext uri="{FF2B5EF4-FFF2-40B4-BE49-F238E27FC236}">
                <a16:creationId xmlns:a16="http://schemas.microsoft.com/office/drawing/2014/main" id="{337FA0A2-4E48-428C-81A4-88A7A7B842EB}"/>
              </a:ext>
            </a:extLst>
          </p:cNvPr>
          <p:cNvSpPr>
            <a:spLocks noGrp="1"/>
          </p:cNvSpPr>
          <p:nvPr>
            <p:ph type="body" idx="1"/>
          </p:nvPr>
        </p:nvSpPr>
        <p:spPr>
          <a:xfrm>
            <a:off x="382921" y="2849125"/>
            <a:ext cx="5390651" cy="351379"/>
          </a:xfrm>
          <a:prstGeom prst="rect">
            <a:avLst/>
          </a:prstGeom>
        </p:spPr>
        <p:txBody>
          <a:bodyPr vert="horz" wrap="square" lIns="0" tIns="17145" rIns="0" bIns="0" rtlCol="0">
            <a:spAutoFit/>
          </a:bodyPr>
          <a:lstStyle/>
          <a:p>
            <a:pPr lvl="0">
              <a:buClr>
                <a:srgbClr val="808285"/>
              </a:buClr>
              <a:buFont typeface="Wingdings" panose="05000000000000000000" pitchFamily="2" charset="2"/>
            </a:pPr>
            <a:r>
              <a:rPr lang="en-US" dirty="0"/>
              <a:t>Click to edit Master text styles</a:t>
            </a:r>
          </a:p>
        </p:txBody>
      </p:sp>
      <p:pic>
        <p:nvPicPr>
          <p:cNvPr id="6" name="Graphic 5">
            <a:extLst>
              <a:ext uri="{FF2B5EF4-FFF2-40B4-BE49-F238E27FC236}">
                <a16:creationId xmlns:a16="http://schemas.microsoft.com/office/drawing/2014/main" id="{512236BE-0B10-4A19-A1FA-D925A1A18FED}"/>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10353151" y="628636"/>
            <a:ext cx="1467371" cy="192968"/>
          </a:xfrm>
          <a:prstGeom prst="rect">
            <a:avLst/>
          </a:prstGeom>
        </p:spPr>
      </p:pic>
      <p:sp>
        <p:nvSpPr>
          <p:cNvPr id="8" name="Rectangle 7">
            <a:extLst>
              <a:ext uri="{FF2B5EF4-FFF2-40B4-BE49-F238E27FC236}">
                <a16:creationId xmlns:a16="http://schemas.microsoft.com/office/drawing/2014/main" id="{392A8411-6656-4716-AFF8-5D7071AE444D}"/>
              </a:ext>
            </a:extLst>
          </p:cNvPr>
          <p:cNvSpPr/>
          <p:nvPr userDrawn="1"/>
        </p:nvSpPr>
        <p:spPr>
          <a:xfrm>
            <a:off x="94187" y="134303"/>
            <a:ext cx="197916" cy="194384"/>
          </a:xfrm>
          <a:prstGeom prst="rect">
            <a:avLst/>
          </a:prstGeom>
          <a:solidFill>
            <a:srgbClr val="E411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2133" dirty="0"/>
          </a:p>
        </p:txBody>
      </p:sp>
      <p:cxnSp>
        <p:nvCxnSpPr>
          <p:cNvPr id="10" name="Straight Connector 9">
            <a:extLst>
              <a:ext uri="{FF2B5EF4-FFF2-40B4-BE49-F238E27FC236}">
                <a16:creationId xmlns:a16="http://schemas.microsoft.com/office/drawing/2014/main" id="{98C99FE9-B526-4CD6-916F-35F70B52AC64}"/>
              </a:ext>
            </a:extLst>
          </p:cNvPr>
          <p:cNvCxnSpPr>
            <a:cxnSpLocks/>
          </p:cNvCxnSpPr>
          <p:nvPr userDrawn="1"/>
        </p:nvCxnSpPr>
        <p:spPr>
          <a:xfrm>
            <a:off x="121439" y="364669"/>
            <a:ext cx="143408" cy="0"/>
          </a:xfrm>
          <a:prstGeom prst="line">
            <a:avLst/>
          </a:prstGeom>
          <a:ln>
            <a:solidFill>
              <a:srgbClr val="E41165"/>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C9C38DB5-4B6E-4224-8A90-E4395A52213E}"/>
              </a:ext>
            </a:extLst>
          </p:cNvPr>
          <p:cNvSpPr txBox="1"/>
          <p:nvPr userDrawn="1"/>
        </p:nvSpPr>
        <p:spPr>
          <a:xfrm>
            <a:off x="94187" y="441069"/>
            <a:ext cx="197916" cy="194384"/>
          </a:xfrm>
          <a:prstGeom prst="rect">
            <a:avLst/>
          </a:prstGeom>
          <a:noFill/>
        </p:spPr>
        <p:txBody>
          <a:bodyPr wrap="none" lIns="0" tIns="0" rIns="0" bIns="0" rtlCol="0" anchor="ctr" anchorCtr="0">
            <a:noAutofit/>
          </a:bodyPr>
          <a:lstStyle/>
          <a:p>
            <a:pPr algn="ctr"/>
            <a:endParaRPr lang="en-US" sz="2133" dirty="0">
              <a:solidFill>
                <a:schemeClr val="tx1"/>
              </a:solidFill>
            </a:endParaRPr>
          </a:p>
        </p:txBody>
      </p:sp>
      <p:sp>
        <p:nvSpPr>
          <p:cNvPr id="12" name="Rectangle 11">
            <a:extLst>
              <a:ext uri="{FF2B5EF4-FFF2-40B4-BE49-F238E27FC236}">
                <a16:creationId xmlns:a16="http://schemas.microsoft.com/office/drawing/2014/main" id="{4BC0FC6E-3137-4A1C-8522-A8BEFDA08395}"/>
              </a:ext>
            </a:extLst>
          </p:cNvPr>
          <p:cNvSpPr/>
          <p:nvPr userDrawn="1"/>
        </p:nvSpPr>
        <p:spPr>
          <a:xfrm>
            <a:off x="49735" y="85017"/>
            <a:ext cx="286816" cy="5275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55" dirty="0"/>
          </a:p>
        </p:txBody>
      </p:sp>
      <p:pic>
        <p:nvPicPr>
          <p:cNvPr id="13" name="Graphic 12">
            <a:extLst>
              <a:ext uri="{FF2B5EF4-FFF2-40B4-BE49-F238E27FC236}">
                <a16:creationId xmlns:a16="http://schemas.microsoft.com/office/drawing/2014/main" id="{2F9EE834-AA2B-4052-9E47-EF8B765DE964}"/>
              </a:ext>
            </a:extLst>
          </p:cNvPr>
          <p:cNvPicPr>
            <a:picLocks noChangeAspect="1"/>
          </p:cNvPicPr>
          <p:nvPr userDrawn="1"/>
        </p:nvPicPr>
        <p:blipFill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5201" t="38800" r="5201" b="38801"/>
          <a:stretch/>
        </p:blipFill>
        <p:spPr>
          <a:xfrm>
            <a:off x="388331" y="259977"/>
            <a:ext cx="2040543" cy="510136"/>
          </a:xfrm>
          <a:prstGeom prst="rect">
            <a:avLst/>
          </a:prstGeom>
        </p:spPr>
      </p:pic>
    </p:spTree>
    <p:extLst>
      <p:ext uri="{BB962C8B-B14F-4D97-AF65-F5344CB8AC3E}">
        <p14:creationId xmlns:p14="http://schemas.microsoft.com/office/powerpoint/2010/main" val="2249142600"/>
      </p:ext>
    </p:extLst>
  </p:cSld>
  <p:clrMap bg1="lt1" tx1="dk1" bg2="lt2" tx2="dk2" accent1="accent1" accent2="accent2" accent3="accent3" accent4="accent4" accent5="accent5" accent6="accent6" hlink="hlink" folHlink="folHlink"/>
  <p:sldLayoutIdLst>
    <p:sldLayoutId id="2147483835" r:id="rId1"/>
  </p:sldLayoutIdLst>
  <p:txStyles>
    <p:titleStyle>
      <a:lvl1pPr algn="l" defTabSz="1219170" rtl="0" eaLnBrk="1" latinLnBrk="0" hangingPunct="1">
        <a:lnSpc>
          <a:spcPct val="100000"/>
        </a:lnSpc>
        <a:spcBef>
          <a:spcPct val="0"/>
        </a:spcBef>
        <a:buNone/>
        <a:defRPr lang="en-US" sz="3200" b="0" i="0" kern="0" spc="-7" baseline="0" dirty="0">
          <a:solidFill>
            <a:schemeClr val="tx1"/>
          </a:solidFill>
          <a:latin typeface="Calibri"/>
          <a:ea typeface="+mj-ea"/>
          <a:cs typeface="Calibri"/>
        </a:defRPr>
      </a:lvl1pPr>
    </p:titleStyle>
    <p:bodyStyle>
      <a:lvl1pPr marL="0" indent="0" algn="l" defTabSz="1219170" rtl="0" eaLnBrk="1" latinLnBrk="0" hangingPunct="1">
        <a:lnSpc>
          <a:spcPct val="100000"/>
        </a:lnSpc>
        <a:spcBef>
          <a:spcPts val="0"/>
        </a:spcBef>
        <a:buFont typeface="Arial" panose="020B0604020202020204" pitchFamily="34" charset="0"/>
        <a:buNone/>
        <a:defRPr lang="en-US" sz="2133" kern="1200" spc="3" dirty="0">
          <a:solidFill>
            <a:srgbClr val="007DC5"/>
          </a:solidFill>
          <a:latin typeface="Calibri"/>
          <a:ea typeface="+mn-ea"/>
          <a:cs typeface="Calibri"/>
        </a:defRPr>
      </a:lvl1pPr>
      <a:lvl2pPr marL="914377" indent="-304792" algn="l" defTabSz="1219170" rtl="0" eaLnBrk="1" latinLnBrk="0" hangingPunct="1">
        <a:lnSpc>
          <a:spcPct val="90000"/>
        </a:lnSpc>
        <a:spcBef>
          <a:spcPts val="667"/>
        </a:spcBef>
        <a:buFont typeface="Arial" panose="020B0604020202020204" pitchFamily="34" charset="0"/>
        <a:buChar char="•"/>
        <a:defRPr sz="3200" kern="1200">
          <a:solidFill>
            <a:schemeClr val="bg1"/>
          </a:solidFill>
          <a:latin typeface="+mn-lt"/>
          <a:ea typeface="+mn-ea"/>
          <a:cs typeface="+mn-cs"/>
        </a:defRPr>
      </a:lvl2pPr>
      <a:lvl3pPr marL="1523962" indent="-304792" algn="l" defTabSz="1219170" rtl="0" eaLnBrk="1" latinLnBrk="0" hangingPunct="1">
        <a:lnSpc>
          <a:spcPct val="90000"/>
        </a:lnSpc>
        <a:spcBef>
          <a:spcPts val="667"/>
        </a:spcBef>
        <a:buFont typeface="Arial" panose="020B0604020202020204" pitchFamily="34" charset="0"/>
        <a:buChar char="•"/>
        <a:defRPr sz="2667" kern="1200">
          <a:solidFill>
            <a:schemeClr val="bg1"/>
          </a:solidFill>
          <a:latin typeface="+mn-lt"/>
          <a:ea typeface="+mn-ea"/>
          <a:cs typeface="+mn-cs"/>
        </a:defRPr>
      </a:lvl3pPr>
      <a:lvl4pPr marL="2133547" indent="-304792" algn="l" defTabSz="1219170" rtl="0" eaLnBrk="1" latinLnBrk="0" hangingPunct="1">
        <a:lnSpc>
          <a:spcPct val="90000"/>
        </a:lnSpc>
        <a:spcBef>
          <a:spcPts val="667"/>
        </a:spcBef>
        <a:buFont typeface="Arial" panose="020B0604020202020204" pitchFamily="34" charset="0"/>
        <a:buChar char="•"/>
        <a:defRPr sz="2400" kern="1200">
          <a:solidFill>
            <a:schemeClr val="bg1"/>
          </a:solidFill>
          <a:latin typeface="+mn-lt"/>
          <a:ea typeface="+mn-ea"/>
          <a:cs typeface="+mn-cs"/>
        </a:defRPr>
      </a:lvl4pPr>
      <a:lvl5pPr marL="2743131" indent="-304792" algn="l" defTabSz="1219170" rtl="0" eaLnBrk="1" latinLnBrk="0" hangingPunct="1">
        <a:lnSpc>
          <a:spcPct val="90000"/>
        </a:lnSpc>
        <a:spcBef>
          <a:spcPts val="667"/>
        </a:spcBef>
        <a:buFont typeface="Arial" panose="020B0604020202020204" pitchFamily="34" charset="0"/>
        <a:buChar char="•"/>
        <a:defRPr sz="2400" kern="1200">
          <a:solidFill>
            <a:schemeClr val="bg1"/>
          </a:solidFill>
          <a:latin typeface="+mn-lt"/>
          <a:ea typeface="+mn-ea"/>
          <a:cs typeface="+mn-cs"/>
        </a:defRPr>
      </a:lvl5pPr>
      <a:lvl6pPr marL="335271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696" userDrawn="1">
          <p15:clr>
            <a:srgbClr val="F26B43"/>
          </p15:clr>
        </p15:guide>
        <p15:guide id="2" orient="horz" pos="3803" userDrawn="1">
          <p15:clr>
            <a:srgbClr val="F26B43"/>
          </p15:clr>
        </p15:guide>
        <p15:guide id="3" orient="horz" pos="480" userDrawn="1">
          <p15:clr>
            <a:srgbClr val="F26B43"/>
          </p15:clr>
        </p15:guide>
        <p15:guide id="4" orient="horz" pos="1128" userDrawn="1">
          <p15:clr>
            <a:srgbClr val="F26B43"/>
          </p15:clr>
        </p15:guide>
        <p15:guide id="5" pos="240" userDrawn="1">
          <p15:clr>
            <a:srgbClr val="F26B43"/>
          </p15:clr>
        </p15:guide>
        <p15:guide id="6" pos="7440" userDrawn="1">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9" name="Title Placeholder 8">
            <a:extLst>
              <a:ext uri="{FF2B5EF4-FFF2-40B4-BE49-F238E27FC236}">
                <a16:creationId xmlns:a16="http://schemas.microsoft.com/office/drawing/2014/main" id="{668164AE-F168-4FCE-AA1F-1E4E8F1F51C5}"/>
              </a:ext>
            </a:extLst>
          </p:cNvPr>
          <p:cNvSpPr>
            <a:spLocks noGrp="1"/>
          </p:cNvSpPr>
          <p:nvPr>
            <p:ph type="title"/>
          </p:nvPr>
        </p:nvSpPr>
        <p:spPr>
          <a:xfrm>
            <a:off x="374985" y="1701803"/>
            <a:ext cx="5390651" cy="508687"/>
          </a:xfrm>
          <a:prstGeom prst="rect">
            <a:avLst/>
          </a:prstGeom>
        </p:spPr>
        <p:txBody>
          <a:bodyPr vert="horz" wrap="square" lIns="0" tIns="12065" rIns="0" bIns="0" rtlCol="0">
            <a:noAutofit/>
          </a:bodyPr>
          <a:lstStyle/>
          <a:p>
            <a:pPr lvl="0"/>
            <a:r>
              <a:rPr lang="en-US" dirty="0"/>
              <a:t>Click to edit Master title style</a:t>
            </a:r>
          </a:p>
        </p:txBody>
      </p:sp>
      <p:sp>
        <p:nvSpPr>
          <p:cNvPr id="14" name="Text Placeholder 13">
            <a:extLst>
              <a:ext uri="{FF2B5EF4-FFF2-40B4-BE49-F238E27FC236}">
                <a16:creationId xmlns:a16="http://schemas.microsoft.com/office/drawing/2014/main" id="{337FA0A2-4E48-428C-81A4-88A7A7B842EB}"/>
              </a:ext>
            </a:extLst>
          </p:cNvPr>
          <p:cNvSpPr>
            <a:spLocks noGrp="1"/>
          </p:cNvSpPr>
          <p:nvPr>
            <p:ph type="body" idx="1"/>
          </p:nvPr>
        </p:nvSpPr>
        <p:spPr>
          <a:xfrm>
            <a:off x="382921" y="2849125"/>
            <a:ext cx="5390651" cy="351379"/>
          </a:xfrm>
          <a:prstGeom prst="rect">
            <a:avLst/>
          </a:prstGeom>
        </p:spPr>
        <p:txBody>
          <a:bodyPr vert="horz" wrap="square" lIns="0" tIns="17145" rIns="0" bIns="0" rtlCol="0">
            <a:spAutoFit/>
          </a:bodyPr>
          <a:lstStyle/>
          <a:p>
            <a:pPr lvl="0">
              <a:buClr>
                <a:srgbClr val="808285"/>
              </a:buClr>
              <a:buFont typeface="Wingdings" panose="05000000000000000000" pitchFamily="2" charset="2"/>
            </a:pPr>
            <a:r>
              <a:rPr lang="en-US" dirty="0"/>
              <a:t>Click to edit Master text styles</a:t>
            </a:r>
          </a:p>
        </p:txBody>
      </p:sp>
      <p:pic>
        <p:nvPicPr>
          <p:cNvPr id="7" name="Graphic 6">
            <a:extLst>
              <a:ext uri="{FF2B5EF4-FFF2-40B4-BE49-F238E27FC236}">
                <a16:creationId xmlns:a16="http://schemas.microsoft.com/office/drawing/2014/main" id="{58C03849-569E-4E81-9DEE-D0F3BCEF97C6}"/>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10353151" y="628636"/>
            <a:ext cx="1467371" cy="192968"/>
          </a:xfrm>
          <a:prstGeom prst="rect">
            <a:avLst/>
          </a:prstGeom>
        </p:spPr>
      </p:pic>
      <p:sp>
        <p:nvSpPr>
          <p:cNvPr id="6" name="Rectangle 5">
            <a:extLst>
              <a:ext uri="{FF2B5EF4-FFF2-40B4-BE49-F238E27FC236}">
                <a16:creationId xmlns:a16="http://schemas.microsoft.com/office/drawing/2014/main" id="{30D9C9A4-374D-4BDB-98AE-A5691A4DFC26}"/>
              </a:ext>
            </a:extLst>
          </p:cNvPr>
          <p:cNvSpPr/>
          <p:nvPr userDrawn="1"/>
        </p:nvSpPr>
        <p:spPr>
          <a:xfrm>
            <a:off x="94187" y="134303"/>
            <a:ext cx="197916" cy="194384"/>
          </a:xfrm>
          <a:prstGeom prst="rect">
            <a:avLst/>
          </a:prstGeom>
          <a:solidFill>
            <a:srgbClr val="E411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2133" dirty="0"/>
          </a:p>
        </p:txBody>
      </p:sp>
      <p:cxnSp>
        <p:nvCxnSpPr>
          <p:cNvPr id="10" name="Straight Connector 9">
            <a:extLst>
              <a:ext uri="{FF2B5EF4-FFF2-40B4-BE49-F238E27FC236}">
                <a16:creationId xmlns:a16="http://schemas.microsoft.com/office/drawing/2014/main" id="{0DDD42FC-C7A2-4C0A-90A2-0C2193151AE4}"/>
              </a:ext>
            </a:extLst>
          </p:cNvPr>
          <p:cNvCxnSpPr>
            <a:cxnSpLocks/>
          </p:cNvCxnSpPr>
          <p:nvPr userDrawn="1"/>
        </p:nvCxnSpPr>
        <p:spPr>
          <a:xfrm>
            <a:off x="121439" y="364669"/>
            <a:ext cx="143408" cy="0"/>
          </a:xfrm>
          <a:prstGeom prst="line">
            <a:avLst/>
          </a:prstGeom>
          <a:ln>
            <a:solidFill>
              <a:srgbClr val="E41165"/>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1C46646A-F1F2-45C5-ADFF-59DB66796D36}"/>
              </a:ext>
            </a:extLst>
          </p:cNvPr>
          <p:cNvSpPr txBox="1"/>
          <p:nvPr userDrawn="1"/>
        </p:nvSpPr>
        <p:spPr>
          <a:xfrm>
            <a:off x="94187" y="441069"/>
            <a:ext cx="197916" cy="194384"/>
          </a:xfrm>
          <a:prstGeom prst="rect">
            <a:avLst/>
          </a:prstGeom>
          <a:noFill/>
        </p:spPr>
        <p:txBody>
          <a:bodyPr wrap="none" lIns="0" tIns="0" rIns="0" bIns="0" rtlCol="0" anchor="ctr" anchorCtr="0">
            <a:noAutofit/>
          </a:bodyPr>
          <a:lstStyle/>
          <a:p>
            <a:pPr algn="ctr"/>
            <a:endParaRPr lang="en-US" sz="2133" dirty="0">
              <a:solidFill>
                <a:schemeClr val="tx1"/>
              </a:solidFill>
            </a:endParaRPr>
          </a:p>
        </p:txBody>
      </p:sp>
      <p:sp>
        <p:nvSpPr>
          <p:cNvPr id="12" name="Rectangle 11">
            <a:extLst>
              <a:ext uri="{FF2B5EF4-FFF2-40B4-BE49-F238E27FC236}">
                <a16:creationId xmlns:a16="http://schemas.microsoft.com/office/drawing/2014/main" id="{A93B4D52-2D09-423E-8851-13CA5EAA27BC}"/>
              </a:ext>
            </a:extLst>
          </p:cNvPr>
          <p:cNvSpPr/>
          <p:nvPr userDrawn="1"/>
        </p:nvSpPr>
        <p:spPr>
          <a:xfrm>
            <a:off x="49735" y="85017"/>
            <a:ext cx="286816" cy="52755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55" dirty="0"/>
          </a:p>
        </p:txBody>
      </p:sp>
      <p:pic>
        <p:nvPicPr>
          <p:cNvPr id="13" name="Graphic 12">
            <a:extLst>
              <a:ext uri="{FF2B5EF4-FFF2-40B4-BE49-F238E27FC236}">
                <a16:creationId xmlns:a16="http://schemas.microsoft.com/office/drawing/2014/main" id="{CD190F62-7268-479B-BEFD-A1FB9A28AB51}"/>
              </a:ext>
            </a:extLst>
          </p:cNvPr>
          <p:cNvPicPr>
            <a:picLocks noChangeAspect="1"/>
          </p:cNvPicPr>
          <p:nvPr userDrawn="1"/>
        </p:nvPicPr>
        <p:blipFill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5201" t="38245" r="4369" b="37400"/>
          <a:stretch/>
        </p:blipFill>
        <p:spPr>
          <a:xfrm>
            <a:off x="385158" y="251511"/>
            <a:ext cx="2061709" cy="555276"/>
          </a:xfrm>
          <a:prstGeom prst="rect">
            <a:avLst/>
          </a:prstGeom>
        </p:spPr>
      </p:pic>
    </p:spTree>
    <p:extLst>
      <p:ext uri="{BB962C8B-B14F-4D97-AF65-F5344CB8AC3E}">
        <p14:creationId xmlns:p14="http://schemas.microsoft.com/office/powerpoint/2010/main" val="1016702805"/>
      </p:ext>
    </p:extLst>
  </p:cSld>
  <p:clrMap bg1="lt1" tx1="dk1" bg2="lt2" tx2="dk2" accent1="accent1" accent2="accent2" accent3="accent3" accent4="accent4" accent5="accent5" accent6="accent6" hlink="hlink" folHlink="folHlink"/>
  <p:sldLayoutIdLst>
    <p:sldLayoutId id="2147483837" r:id="rId1"/>
  </p:sldLayoutIdLst>
  <p:txStyles>
    <p:titleStyle>
      <a:lvl1pPr algn="l" defTabSz="1219170" rtl="0" eaLnBrk="1" latinLnBrk="0" hangingPunct="1">
        <a:lnSpc>
          <a:spcPct val="100000"/>
        </a:lnSpc>
        <a:spcBef>
          <a:spcPct val="0"/>
        </a:spcBef>
        <a:buNone/>
        <a:defRPr lang="en-US" sz="3200" b="0" i="0" kern="0" spc="-7" baseline="0" dirty="0">
          <a:solidFill>
            <a:srgbClr val="F4F3F9"/>
          </a:solidFill>
          <a:latin typeface="Calibri"/>
          <a:ea typeface="+mj-ea"/>
          <a:cs typeface="Calibri"/>
        </a:defRPr>
      </a:lvl1pPr>
    </p:titleStyle>
    <p:bodyStyle>
      <a:lvl1pPr marL="0" indent="0" algn="l" defTabSz="1219170" rtl="0" eaLnBrk="1" latinLnBrk="0" hangingPunct="1">
        <a:lnSpc>
          <a:spcPct val="100000"/>
        </a:lnSpc>
        <a:spcBef>
          <a:spcPts val="0"/>
        </a:spcBef>
        <a:buFont typeface="Arial" panose="020B0604020202020204" pitchFamily="34" charset="0"/>
        <a:buNone/>
        <a:defRPr lang="en-US" sz="2133" kern="1200" spc="3" dirty="0">
          <a:solidFill>
            <a:srgbClr val="EB5000"/>
          </a:solidFill>
          <a:latin typeface="Calibri"/>
          <a:ea typeface="+mn-ea"/>
          <a:cs typeface="Calibri"/>
        </a:defRPr>
      </a:lvl1pPr>
      <a:lvl2pPr marL="914377" indent="-304792" algn="l" defTabSz="1219170" rtl="0" eaLnBrk="1" latinLnBrk="0" hangingPunct="1">
        <a:lnSpc>
          <a:spcPct val="90000"/>
        </a:lnSpc>
        <a:spcBef>
          <a:spcPts val="667"/>
        </a:spcBef>
        <a:buFont typeface="Arial" panose="020B0604020202020204" pitchFamily="34" charset="0"/>
        <a:buChar char="•"/>
        <a:defRPr sz="3200" kern="1200">
          <a:solidFill>
            <a:schemeClr val="bg1"/>
          </a:solidFill>
          <a:latin typeface="+mn-lt"/>
          <a:ea typeface="+mn-ea"/>
          <a:cs typeface="+mn-cs"/>
        </a:defRPr>
      </a:lvl2pPr>
      <a:lvl3pPr marL="1523962" indent="-304792" algn="l" defTabSz="1219170" rtl="0" eaLnBrk="1" latinLnBrk="0" hangingPunct="1">
        <a:lnSpc>
          <a:spcPct val="90000"/>
        </a:lnSpc>
        <a:spcBef>
          <a:spcPts val="667"/>
        </a:spcBef>
        <a:buFont typeface="Arial" panose="020B0604020202020204" pitchFamily="34" charset="0"/>
        <a:buChar char="•"/>
        <a:defRPr sz="2667" kern="1200">
          <a:solidFill>
            <a:schemeClr val="bg1"/>
          </a:solidFill>
          <a:latin typeface="+mn-lt"/>
          <a:ea typeface="+mn-ea"/>
          <a:cs typeface="+mn-cs"/>
        </a:defRPr>
      </a:lvl3pPr>
      <a:lvl4pPr marL="2133547" indent="-304792" algn="l" defTabSz="1219170" rtl="0" eaLnBrk="1" latinLnBrk="0" hangingPunct="1">
        <a:lnSpc>
          <a:spcPct val="90000"/>
        </a:lnSpc>
        <a:spcBef>
          <a:spcPts val="667"/>
        </a:spcBef>
        <a:buFont typeface="Arial" panose="020B0604020202020204" pitchFamily="34" charset="0"/>
        <a:buChar char="•"/>
        <a:defRPr sz="2400" kern="1200">
          <a:solidFill>
            <a:schemeClr val="bg1"/>
          </a:solidFill>
          <a:latin typeface="+mn-lt"/>
          <a:ea typeface="+mn-ea"/>
          <a:cs typeface="+mn-cs"/>
        </a:defRPr>
      </a:lvl4pPr>
      <a:lvl5pPr marL="2743131" indent="-304792" algn="l" defTabSz="1219170" rtl="0" eaLnBrk="1" latinLnBrk="0" hangingPunct="1">
        <a:lnSpc>
          <a:spcPct val="90000"/>
        </a:lnSpc>
        <a:spcBef>
          <a:spcPts val="667"/>
        </a:spcBef>
        <a:buFont typeface="Arial" panose="020B0604020202020204" pitchFamily="34" charset="0"/>
        <a:buChar char="•"/>
        <a:defRPr sz="2400" kern="1200">
          <a:solidFill>
            <a:schemeClr val="bg1"/>
          </a:solidFill>
          <a:latin typeface="+mn-lt"/>
          <a:ea typeface="+mn-ea"/>
          <a:cs typeface="+mn-cs"/>
        </a:defRPr>
      </a:lvl5pPr>
      <a:lvl6pPr marL="335271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696" userDrawn="1">
          <p15:clr>
            <a:srgbClr val="F26B43"/>
          </p15:clr>
        </p15:guide>
        <p15:guide id="2" orient="horz" pos="3803" userDrawn="1">
          <p15:clr>
            <a:srgbClr val="F26B43"/>
          </p15:clr>
        </p15:guide>
        <p15:guide id="3" orient="horz" pos="480" userDrawn="1">
          <p15:clr>
            <a:srgbClr val="F26B43"/>
          </p15:clr>
        </p15:guide>
        <p15:guide id="4" orient="horz" pos="1128" userDrawn="1">
          <p15:clr>
            <a:srgbClr val="F26B43"/>
          </p15:clr>
        </p15:guide>
        <p15:guide id="5" pos="240" userDrawn="1">
          <p15:clr>
            <a:srgbClr val="F26B43"/>
          </p15:clr>
        </p15:guide>
        <p15:guide id="6" pos="7440" userDrawn="1">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9" name="Title Placeholder 8">
            <a:extLst>
              <a:ext uri="{FF2B5EF4-FFF2-40B4-BE49-F238E27FC236}">
                <a16:creationId xmlns:a16="http://schemas.microsoft.com/office/drawing/2014/main" id="{668164AE-F168-4FCE-AA1F-1E4E8F1F51C5}"/>
              </a:ext>
            </a:extLst>
          </p:cNvPr>
          <p:cNvSpPr>
            <a:spLocks noGrp="1"/>
          </p:cNvSpPr>
          <p:nvPr>
            <p:ph type="title"/>
          </p:nvPr>
        </p:nvSpPr>
        <p:spPr>
          <a:xfrm>
            <a:off x="374985" y="1701803"/>
            <a:ext cx="5390651" cy="508687"/>
          </a:xfrm>
          <a:prstGeom prst="rect">
            <a:avLst/>
          </a:prstGeom>
        </p:spPr>
        <p:txBody>
          <a:bodyPr vert="horz" wrap="square" lIns="0" tIns="12065" rIns="0" bIns="0" rtlCol="0">
            <a:noAutofit/>
          </a:bodyPr>
          <a:lstStyle/>
          <a:p>
            <a:pPr lvl="0"/>
            <a:r>
              <a:rPr lang="en-US" dirty="0"/>
              <a:t>Click to edit Master title style</a:t>
            </a:r>
          </a:p>
        </p:txBody>
      </p:sp>
      <p:sp>
        <p:nvSpPr>
          <p:cNvPr id="14" name="Text Placeholder 13">
            <a:extLst>
              <a:ext uri="{FF2B5EF4-FFF2-40B4-BE49-F238E27FC236}">
                <a16:creationId xmlns:a16="http://schemas.microsoft.com/office/drawing/2014/main" id="{337FA0A2-4E48-428C-81A4-88A7A7B842EB}"/>
              </a:ext>
            </a:extLst>
          </p:cNvPr>
          <p:cNvSpPr>
            <a:spLocks noGrp="1"/>
          </p:cNvSpPr>
          <p:nvPr>
            <p:ph type="body" idx="1"/>
          </p:nvPr>
        </p:nvSpPr>
        <p:spPr>
          <a:xfrm>
            <a:off x="382921" y="2849125"/>
            <a:ext cx="5390651" cy="351379"/>
          </a:xfrm>
          <a:prstGeom prst="rect">
            <a:avLst/>
          </a:prstGeom>
        </p:spPr>
        <p:txBody>
          <a:bodyPr vert="horz" wrap="square" lIns="0" tIns="17145" rIns="0" bIns="0" rtlCol="0">
            <a:spAutoFit/>
          </a:bodyPr>
          <a:lstStyle/>
          <a:p>
            <a:pPr lvl="0">
              <a:buClr>
                <a:srgbClr val="808285"/>
              </a:buClr>
              <a:buFont typeface="Wingdings" panose="05000000000000000000" pitchFamily="2" charset="2"/>
            </a:pPr>
            <a:r>
              <a:rPr lang="en-US" dirty="0"/>
              <a:t>Click to edit Master text styles</a:t>
            </a:r>
          </a:p>
        </p:txBody>
      </p:sp>
      <p:pic>
        <p:nvPicPr>
          <p:cNvPr id="6" name="Graphic 5">
            <a:extLst>
              <a:ext uri="{FF2B5EF4-FFF2-40B4-BE49-F238E27FC236}">
                <a16:creationId xmlns:a16="http://schemas.microsoft.com/office/drawing/2014/main" id="{BB91287A-0FDB-490A-A6F1-85A9C11ADE1A}"/>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10353151" y="628636"/>
            <a:ext cx="1467371" cy="192968"/>
          </a:xfrm>
          <a:prstGeom prst="rect">
            <a:avLst/>
          </a:prstGeom>
        </p:spPr>
      </p:pic>
      <p:sp>
        <p:nvSpPr>
          <p:cNvPr id="7" name="Rectangle 6">
            <a:extLst>
              <a:ext uri="{FF2B5EF4-FFF2-40B4-BE49-F238E27FC236}">
                <a16:creationId xmlns:a16="http://schemas.microsoft.com/office/drawing/2014/main" id="{69DE1A67-C6D5-48C4-B866-F0D1BF5E1E26}"/>
              </a:ext>
            </a:extLst>
          </p:cNvPr>
          <p:cNvSpPr/>
          <p:nvPr userDrawn="1"/>
        </p:nvSpPr>
        <p:spPr>
          <a:xfrm>
            <a:off x="94187" y="134303"/>
            <a:ext cx="197916" cy="194384"/>
          </a:xfrm>
          <a:prstGeom prst="rect">
            <a:avLst/>
          </a:prstGeom>
          <a:solidFill>
            <a:srgbClr val="E411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2133" dirty="0"/>
          </a:p>
        </p:txBody>
      </p:sp>
      <p:cxnSp>
        <p:nvCxnSpPr>
          <p:cNvPr id="10" name="Straight Connector 9">
            <a:extLst>
              <a:ext uri="{FF2B5EF4-FFF2-40B4-BE49-F238E27FC236}">
                <a16:creationId xmlns:a16="http://schemas.microsoft.com/office/drawing/2014/main" id="{40F01CD3-13C2-4BAC-8AA6-BD13E344F14B}"/>
              </a:ext>
            </a:extLst>
          </p:cNvPr>
          <p:cNvCxnSpPr>
            <a:cxnSpLocks/>
          </p:cNvCxnSpPr>
          <p:nvPr userDrawn="1"/>
        </p:nvCxnSpPr>
        <p:spPr>
          <a:xfrm>
            <a:off x="121439" y="364669"/>
            <a:ext cx="143408" cy="0"/>
          </a:xfrm>
          <a:prstGeom prst="line">
            <a:avLst/>
          </a:prstGeom>
          <a:ln>
            <a:solidFill>
              <a:srgbClr val="E41165"/>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5BC4D46-DBAE-43F1-970F-9D7ABD7C9D2F}"/>
              </a:ext>
            </a:extLst>
          </p:cNvPr>
          <p:cNvSpPr txBox="1"/>
          <p:nvPr userDrawn="1"/>
        </p:nvSpPr>
        <p:spPr>
          <a:xfrm>
            <a:off x="94187" y="441069"/>
            <a:ext cx="197916" cy="194384"/>
          </a:xfrm>
          <a:prstGeom prst="rect">
            <a:avLst/>
          </a:prstGeom>
          <a:noFill/>
        </p:spPr>
        <p:txBody>
          <a:bodyPr wrap="none" lIns="0" tIns="0" rIns="0" bIns="0" rtlCol="0" anchor="ctr" anchorCtr="0">
            <a:noAutofit/>
          </a:bodyPr>
          <a:lstStyle/>
          <a:p>
            <a:pPr algn="ctr"/>
            <a:endParaRPr lang="en-US" sz="2133" dirty="0">
              <a:solidFill>
                <a:schemeClr val="tx1"/>
              </a:solidFill>
            </a:endParaRPr>
          </a:p>
        </p:txBody>
      </p:sp>
      <p:sp>
        <p:nvSpPr>
          <p:cNvPr id="12" name="Rectangle 11">
            <a:extLst>
              <a:ext uri="{FF2B5EF4-FFF2-40B4-BE49-F238E27FC236}">
                <a16:creationId xmlns:a16="http://schemas.microsoft.com/office/drawing/2014/main" id="{80E77D7C-B379-46EA-8076-7613E29D0C91}"/>
              </a:ext>
            </a:extLst>
          </p:cNvPr>
          <p:cNvSpPr/>
          <p:nvPr userDrawn="1"/>
        </p:nvSpPr>
        <p:spPr>
          <a:xfrm>
            <a:off x="49735" y="85017"/>
            <a:ext cx="286816" cy="5275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55" dirty="0"/>
          </a:p>
        </p:txBody>
      </p:sp>
      <p:pic>
        <p:nvPicPr>
          <p:cNvPr id="13" name="Graphic 12">
            <a:extLst>
              <a:ext uri="{FF2B5EF4-FFF2-40B4-BE49-F238E27FC236}">
                <a16:creationId xmlns:a16="http://schemas.microsoft.com/office/drawing/2014/main" id="{35155CD8-F0E2-4EC7-9796-05D06ACCCC28}"/>
              </a:ext>
            </a:extLst>
          </p:cNvPr>
          <p:cNvPicPr>
            <a:picLocks noChangeAspect="1"/>
          </p:cNvPicPr>
          <p:nvPr userDrawn="1"/>
        </p:nvPicPr>
        <p:blipFill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5201" t="38800" r="5201" b="38801"/>
          <a:stretch/>
        </p:blipFill>
        <p:spPr>
          <a:xfrm>
            <a:off x="388331" y="259977"/>
            <a:ext cx="2040543" cy="510136"/>
          </a:xfrm>
          <a:prstGeom prst="rect">
            <a:avLst/>
          </a:prstGeom>
        </p:spPr>
      </p:pic>
    </p:spTree>
    <p:extLst>
      <p:ext uri="{BB962C8B-B14F-4D97-AF65-F5344CB8AC3E}">
        <p14:creationId xmlns:p14="http://schemas.microsoft.com/office/powerpoint/2010/main" val="1773860723"/>
      </p:ext>
    </p:extLst>
  </p:cSld>
  <p:clrMap bg1="lt1" tx1="dk1" bg2="lt2" tx2="dk2" accent1="accent1" accent2="accent2" accent3="accent3" accent4="accent4" accent5="accent5" accent6="accent6" hlink="hlink" folHlink="folHlink"/>
  <p:sldLayoutIdLst>
    <p:sldLayoutId id="2147483839" r:id="rId1"/>
  </p:sldLayoutIdLst>
  <p:txStyles>
    <p:titleStyle>
      <a:lvl1pPr algn="l" defTabSz="1219170" rtl="0" eaLnBrk="1" latinLnBrk="0" hangingPunct="1">
        <a:lnSpc>
          <a:spcPct val="100000"/>
        </a:lnSpc>
        <a:spcBef>
          <a:spcPct val="0"/>
        </a:spcBef>
        <a:buNone/>
        <a:defRPr lang="en-US" sz="3200" b="0" i="0" kern="0" spc="-7" baseline="0" dirty="0">
          <a:solidFill>
            <a:schemeClr val="tx1"/>
          </a:solidFill>
          <a:latin typeface="Calibri"/>
          <a:ea typeface="+mj-ea"/>
          <a:cs typeface="Calibri"/>
        </a:defRPr>
      </a:lvl1pPr>
    </p:titleStyle>
    <p:bodyStyle>
      <a:lvl1pPr marL="0" indent="0" algn="l" defTabSz="1219170" rtl="0" eaLnBrk="1" latinLnBrk="0" hangingPunct="1">
        <a:lnSpc>
          <a:spcPct val="100000"/>
        </a:lnSpc>
        <a:spcBef>
          <a:spcPts val="0"/>
        </a:spcBef>
        <a:buFont typeface="Arial" panose="020B0604020202020204" pitchFamily="34" charset="0"/>
        <a:buNone/>
        <a:defRPr lang="en-US" sz="2133" kern="1200" spc="3" dirty="0">
          <a:solidFill>
            <a:srgbClr val="EB5000"/>
          </a:solidFill>
          <a:latin typeface="Calibri"/>
          <a:ea typeface="+mn-ea"/>
          <a:cs typeface="Calibri"/>
        </a:defRPr>
      </a:lvl1pPr>
      <a:lvl2pPr marL="914377" indent="-304792" algn="l" defTabSz="1219170" rtl="0" eaLnBrk="1" latinLnBrk="0" hangingPunct="1">
        <a:lnSpc>
          <a:spcPct val="90000"/>
        </a:lnSpc>
        <a:spcBef>
          <a:spcPts val="667"/>
        </a:spcBef>
        <a:buFont typeface="Arial" panose="020B0604020202020204" pitchFamily="34" charset="0"/>
        <a:buChar char="•"/>
        <a:defRPr sz="3200" kern="1200">
          <a:solidFill>
            <a:schemeClr val="bg1"/>
          </a:solidFill>
          <a:latin typeface="+mn-lt"/>
          <a:ea typeface="+mn-ea"/>
          <a:cs typeface="+mn-cs"/>
        </a:defRPr>
      </a:lvl2pPr>
      <a:lvl3pPr marL="1523962" indent="-304792" algn="l" defTabSz="1219170" rtl="0" eaLnBrk="1" latinLnBrk="0" hangingPunct="1">
        <a:lnSpc>
          <a:spcPct val="90000"/>
        </a:lnSpc>
        <a:spcBef>
          <a:spcPts val="667"/>
        </a:spcBef>
        <a:buFont typeface="Arial" panose="020B0604020202020204" pitchFamily="34" charset="0"/>
        <a:buChar char="•"/>
        <a:defRPr sz="2667" kern="1200">
          <a:solidFill>
            <a:schemeClr val="bg1"/>
          </a:solidFill>
          <a:latin typeface="+mn-lt"/>
          <a:ea typeface="+mn-ea"/>
          <a:cs typeface="+mn-cs"/>
        </a:defRPr>
      </a:lvl3pPr>
      <a:lvl4pPr marL="2133547" indent="-304792" algn="l" defTabSz="1219170" rtl="0" eaLnBrk="1" latinLnBrk="0" hangingPunct="1">
        <a:lnSpc>
          <a:spcPct val="90000"/>
        </a:lnSpc>
        <a:spcBef>
          <a:spcPts val="667"/>
        </a:spcBef>
        <a:buFont typeface="Arial" panose="020B0604020202020204" pitchFamily="34" charset="0"/>
        <a:buChar char="•"/>
        <a:defRPr sz="2400" kern="1200">
          <a:solidFill>
            <a:schemeClr val="bg1"/>
          </a:solidFill>
          <a:latin typeface="+mn-lt"/>
          <a:ea typeface="+mn-ea"/>
          <a:cs typeface="+mn-cs"/>
        </a:defRPr>
      </a:lvl4pPr>
      <a:lvl5pPr marL="2743131" indent="-304792" algn="l" defTabSz="1219170" rtl="0" eaLnBrk="1" latinLnBrk="0" hangingPunct="1">
        <a:lnSpc>
          <a:spcPct val="90000"/>
        </a:lnSpc>
        <a:spcBef>
          <a:spcPts val="667"/>
        </a:spcBef>
        <a:buFont typeface="Arial" panose="020B0604020202020204" pitchFamily="34" charset="0"/>
        <a:buChar char="•"/>
        <a:defRPr sz="2400" kern="1200">
          <a:solidFill>
            <a:schemeClr val="bg1"/>
          </a:solidFill>
          <a:latin typeface="+mn-lt"/>
          <a:ea typeface="+mn-ea"/>
          <a:cs typeface="+mn-cs"/>
        </a:defRPr>
      </a:lvl5pPr>
      <a:lvl6pPr marL="335271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696" userDrawn="1">
          <p15:clr>
            <a:srgbClr val="F26B43"/>
          </p15:clr>
        </p15:guide>
        <p15:guide id="2" orient="horz" pos="3803" userDrawn="1">
          <p15:clr>
            <a:srgbClr val="F26B43"/>
          </p15:clr>
        </p15:guide>
        <p15:guide id="3" orient="horz" pos="480" userDrawn="1">
          <p15:clr>
            <a:srgbClr val="F26B43"/>
          </p15:clr>
        </p15:guide>
        <p15:guide id="4" orient="horz" pos="1128" userDrawn="1">
          <p15:clr>
            <a:srgbClr val="F26B43"/>
          </p15:clr>
        </p15:guide>
        <p15:guide id="5" pos="240" userDrawn="1">
          <p15:clr>
            <a:srgbClr val="F26B43"/>
          </p15:clr>
        </p15:guide>
        <p15:guide id="6" pos="744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0.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1.svg"/><Relationship Id="rId2" Type="http://schemas.openxmlformats.org/officeDocument/2006/relationships/image" Target="../media/image40.png"/><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hyperlink" Target="https://learn.microsoft.com/en-us/azure/active-directory/hybrid/whatis-hybrid-identity" TargetMode="External"/><Relationship Id="rId4" Type="http://schemas.openxmlformats.org/officeDocument/2006/relationships/hyperlink" Target="https://learn.microsoft.com/en-us/azure/active-directory/fundamentals/active-directory-whatis"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hyperlink" Target="https://learn.microsoft.com/en-us/azure/active-directory/external-identities/external-identities-overview"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hyperlink" Target="https://learn.microsoft.com/en-us/azure/active-directory/external-identities/what-is-b2b" TargetMode="External"/><Relationship Id="rId1" Type="http://schemas.openxmlformats.org/officeDocument/2006/relationships/slideLayout" Target="../slideLayouts/slideLayout2.xml"/><Relationship Id="rId4" Type="http://schemas.openxmlformats.org/officeDocument/2006/relationships/hyperlink" Target="https://learn.microsoft.com/en-us/azure/active-directory/external-identities/cross-tenant-access-overview" TargetMode="External"/></Relationships>
</file>

<file path=ppt/slides/_rels/slide15.xml.rels><?xml version="1.0" encoding="UTF-8" standalone="yes"?>
<Relationships xmlns="http://schemas.openxmlformats.org/package/2006/relationships"><Relationship Id="rId3" Type="http://schemas.openxmlformats.org/officeDocument/2006/relationships/hyperlink" Target="https://learn.microsoft.com/en-us/azure/active-directory-b2c/overview" TargetMode="External"/><Relationship Id="rId2" Type="http://schemas.openxmlformats.org/officeDocument/2006/relationships/image" Target="../media/image45.png"/><Relationship Id="rId1" Type="http://schemas.openxmlformats.org/officeDocument/2006/relationships/slideLayout" Target="../slideLayouts/slideLayout2.xml"/><Relationship Id="rId5" Type="http://schemas.openxmlformats.org/officeDocument/2006/relationships/image" Target="../media/image47.svg"/><Relationship Id="rId4" Type="http://schemas.openxmlformats.org/officeDocument/2006/relationships/image" Target="../media/image46.png"/></Relationships>
</file>

<file path=ppt/slides/_rels/slide1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hyperlink" Target="https://learn.microsoft.com/en-us/azure/active-directory/conditional-access/overview" TargetMode="External"/><Relationship Id="rId1" Type="http://schemas.openxmlformats.org/officeDocument/2006/relationships/slideLayout" Target="../slideLayouts/slideLayout2.xml"/><Relationship Id="rId6" Type="http://schemas.openxmlformats.org/officeDocument/2006/relationships/hyperlink" Target="https://learn.microsoft.com/en-us/azure/active-directory/conditional-access/what-if-tool" TargetMode="External"/><Relationship Id="rId5" Type="http://schemas.openxmlformats.org/officeDocument/2006/relationships/hyperlink" Target="https://learn.microsoft.com/en-us/azure/active-directory/conditional-access/concept-conditional-access-report-only" TargetMode="External"/><Relationship Id="rId4" Type="http://schemas.openxmlformats.org/officeDocument/2006/relationships/hyperlink" Target="https://learn.microsoft.com/en-us/azure/active-directory/conditional-access/concept-condition-filters-for-devices"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hyperlink" Target="https://learn.microsoft.com/en-us/azure/active-directory/identity-protection/overview-identity-protection" TargetMode="External"/><Relationship Id="rId1" Type="http://schemas.openxmlformats.org/officeDocument/2006/relationships/slideLayout" Target="../slideLayouts/slideLayout2.xml"/><Relationship Id="rId4" Type="http://schemas.openxmlformats.org/officeDocument/2006/relationships/hyperlink" Target="https://learn.microsoft.com/en-us/azure/active-directory/identity-protection/concept-identity-protection-risks" TargetMode="External"/></Relationships>
</file>

<file path=ppt/slides/_rels/slide18.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Layout" Target="../slideLayouts/slideLayout9.xml"/><Relationship Id="rId4" Type="http://schemas.openxmlformats.org/officeDocument/2006/relationships/image" Target="../media/image15.svg"/></Relationships>
</file>

<file path=ppt/slides/_rels/slide2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learn.microsoft.com/en-us/azure/active-directory/hybrid/connect/whatis-phs" TargetMode="External"/><Relationship Id="rId7" Type="http://schemas.openxmlformats.org/officeDocument/2006/relationships/hyperlink" Target="https://learn.microsoft.com/en-us/azure/active-directory/hybrid/connect/whatis-azure-ad-connect#what-is-azure-ad-connect-health" TargetMode="External"/><Relationship Id="rId2" Type="http://schemas.openxmlformats.org/officeDocument/2006/relationships/image" Target="../media/image53.png"/><Relationship Id="rId1" Type="http://schemas.openxmlformats.org/officeDocument/2006/relationships/slideLayout" Target="../slideLayouts/slideLayout2.xml"/><Relationship Id="rId6" Type="http://schemas.openxmlformats.org/officeDocument/2006/relationships/hyperlink" Target="https://learn.microsoft.com/en-us/azure/active-directory/hybrid/connect/how-to-connect-sync-whatis" TargetMode="External"/><Relationship Id="rId5" Type="http://schemas.openxmlformats.org/officeDocument/2006/relationships/hyperlink" Target="https://learn.microsoft.com/en-us/azure/active-directory/hybrid/connect/how-to-connect-fed-whatis" TargetMode="External"/><Relationship Id="rId4" Type="http://schemas.openxmlformats.org/officeDocument/2006/relationships/hyperlink" Target="https://learn.microsoft.com/en-us/azure/active-directory/hybrid/connect/how-to-connect-pta"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jpeg"/><Relationship Id="rId1" Type="http://schemas.openxmlformats.org/officeDocument/2006/relationships/slideLayout" Target="../slideLayouts/slideLayout13.xml"/><Relationship Id="rId4" Type="http://schemas.openxmlformats.org/officeDocument/2006/relationships/image" Target="../media/image60.sv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62.svg"/><Relationship Id="rId2" Type="http://schemas.openxmlformats.org/officeDocument/2006/relationships/image" Target="../media/image61.png"/><Relationship Id="rId1" Type="http://schemas.openxmlformats.org/officeDocument/2006/relationships/slideLayout" Target="../slideLayouts/slideLayout2.xml"/><Relationship Id="rId5" Type="http://schemas.openxmlformats.org/officeDocument/2006/relationships/image" Target="../media/image63.png"/><Relationship Id="rId4" Type="http://schemas.openxmlformats.org/officeDocument/2006/relationships/hyperlink" Target="https://learn.microsoft.com/en-us/azure/virtual-machines/" TargetMode="External"/></Relationships>
</file>

<file path=ppt/slides/_rels/slide3.xml.rels><?xml version="1.0" encoding="UTF-8" standalone="yes"?>
<Relationships xmlns="http://schemas.openxmlformats.org/package/2006/relationships"><Relationship Id="rId3" Type="http://schemas.openxmlformats.org/officeDocument/2006/relationships/hyperlink" Target="https://learn.microsoft.com/en-us/azure/governance/management-groups/overview" TargetMode="External"/><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18.svg"/><Relationship Id="rId4" Type="http://schemas.openxmlformats.org/officeDocument/2006/relationships/image" Target="../media/image17.png"/></Relationships>
</file>

<file path=ppt/slides/_rels/slide30.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hyperlink" Target="https://learn.microsoft.com/en-us/azure/app-service/webjobs-create"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hyperlink" Target="https://learn.microsoft.com/en-us/azure/cloud-adoption-framework/ready/landing-zone/design-area/resource-org-subscriptions" TargetMode="External"/></Relationships>
</file>

<file path=ppt/slides/_rels/slide40.xml.rels><?xml version="1.0" encoding="UTF-8" standalone="yes"?>
<Relationships xmlns="http://schemas.openxmlformats.org/package/2006/relationships"><Relationship Id="rId3" Type="http://schemas.openxmlformats.org/officeDocument/2006/relationships/hyperlink" Target="https://learn.microsoft.com/en-us/azure/aks/intro-kubernetes" TargetMode="External"/><Relationship Id="rId2" Type="http://schemas.openxmlformats.org/officeDocument/2006/relationships/hyperlink" Target="https://azure.microsoft.com/topic/what-is-kubernetes/" TargetMode="Externa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jpeg"/><Relationship Id="rId1" Type="http://schemas.openxmlformats.org/officeDocument/2006/relationships/slideLayout" Target="../slideLayouts/slideLayout13.xml"/><Relationship Id="rId4" Type="http://schemas.openxmlformats.org/officeDocument/2006/relationships/image" Target="../media/image60.sv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hyperlink" Target="https://learn.microsoft.com/en-us/azure/azure-resource-manager/management/move-resource-group-and-subscription" TargetMode="External"/><Relationship Id="rId4" Type="http://schemas.openxmlformats.org/officeDocument/2006/relationships/hyperlink" Target="https://learn.microsoft.com/en-us/azure/azure-resource-manager/management/overview" TargetMode="Externa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6.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hyperlink" Target="https://learn.microsoft.com/en-us/azure/azure-resource-manager/management/tag-resources?tabs=json" TargetMode="External"/></Relationships>
</file>

<file path=ppt/slides/_rels/slide7.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30.svg"/><Relationship Id="rId7" Type="http://schemas.openxmlformats.org/officeDocument/2006/relationships/image" Target="../media/image31.png"/><Relationship Id="rId2"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hyperlink" Target="https://learn.microsoft.com/en-us/azure/governance/policy/samples/built-in-initiatives" TargetMode="External"/><Relationship Id="rId5" Type="http://schemas.openxmlformats.org/officeDocument/2006/relationships/hyperlink" Target="https://learn.microsoft.com/en-us/azure/governance/policy/samples/built-in-policies" TargetMode="External"/><Relationship Id="rId4" Type="http://schemas.openxmlformats.org/officeDocument/2006/relationships/hyperlink" Target="https://azure.microsoft.com/services/azure-policy"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s://learn.microsoft.com/en-us/azure/role-based-access-control/overview" TargetMode="External"/><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9.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hyperlink" Target="https://azure.microsoft.com/services/blueprints"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16779108-1843-46BF-B1FF-75AC0359F597}"/>
              </a:ext>
            </a:extLst>
          </p:cNvPr>
          <p:cNvSpPr>
            <a:spLocks noGrp="1"/>
          </p:cNvSpPr>
          <p:nvPr>
            <p:ph type="body" sz="quarter" idx="11"/>
          </p:nvPr>
        </p:nvSpPr>
        <p:spPr/>
        <p:txBody>
          <a:bodyPr/>
          <a:lstStyle/>
          <a:p>
            <a:r>
              <a:rPr lang="en-US" dirty="0"/>
              <a:t>06/24/2023</a:t>
            </a:r>
          </a:p>
        </p:txBody>
      </p:sp>
      <p:sp>
        <p:nvSpPr>
          <p:cNvPr id="5" name="Title 5">
            <a:extLst>
              <a:ext uri="{FF2B5EF4-FFF2-40B4-BE49-F238E27FC236}">
                <a16:creationId xmlns:a16="http://schemas.microsoft.com/office/drawing/2014/main" id="{D2076C7B-F27C-C1F2-FA33-A77C81900156}"/>
              </a:ext>
            </a:extLst>
          </p:cNvPr>
          <p:cNvSpPr txBox="1">
            <a:spLocks/>
          </p:cNvSpPr>
          <p:nvPr/>
        </p:nvSpPr>
        <p:spPr>
          <a:xfrm>
            <a:off x="1095103" y="2132856"/>
            <a:ext cx="5390651" cy="508687"/>
          </a:xfrm>
          <a:prstGeom prst="rect">
            <a:avLst/>
          </a:prstGeom>
        </p:spPr>
        <p:txBody>
          <a:bodyPr vert="horz" wrap="square" lIns="0" tIns="12065" rIns="0" bIns="0" rtlCol="0">
            <a:noAutofit/>
          </a:bodyPr>
          <a:lstStyle>
            <a:lvl1pPr algn="l" defTabSz="1219170" rtl="0" eaLnBrk="1" latinLnBrk="0" hangingPunct="1">
              <a:lnSpc>
                <a:spcPct val="100000"/>
              </a:lnSpc>
              <a:spcBef>
                <a:spcPct val="0"/>
              </a:spcBef>
              <a:buNone/>
              <a:defRPr lang="en-US" sz="3200" b="0" i="0" kern="0" spc="-7" baseline="0" dirty="0">
                <a:solidFill>
                  <a:srgbClr val="F4F3F9"/>
                </a:solidFill>
                <a:latin typeface="Calibri"/>
                <a:ea typeface="+mj-ea"/>
                <a:cs typeface="Calibri"/>
              </a:defRPr>
            </a:lvl1pPr>
          </a:lstStyle>
          <a:p>
            <a:r>
              <a:rPr lang="en-CA" sz="4800" dirty="0"/>
              <a:t>Azure Solution Expert</a:t>
            </a:r>
          </a:p>
          <a:p>
            <a:r>
              <a:rPr lang="en-CA" sz="4800" dirty="0"/>
              <a:t>		</a:t>
            </a:r>
            <a:r>
              <a:rPr lang="en-CA" sz="2000" dirty="0"/>
              <a:t>By- Vinay Middha</a:t>
            </a:r>
          </a:p>
          <a:p>
            <a:r>
              <a:rPr lang="en-CA" sz="2000" dirty="0"/>
              <a:t>		        </a:t>
            </a:r>
          </a:p>
          <a:p>
            <a:r>
              <a:rPr lang="en-CA" sz="2000" dirty="0"/>
              <a:t>		</a:t>
            </a:r>
          </a:p>
          <a:p>
            <a:r>
              <a:rPr lang="en-CA" sz="4800" dirty="0"/>
              <a:t>		</a:t>
            </a:r>
          </a:p>
        </p:txBody>
      </p:sp>
    </p:spTree>
    <p:extLst>
      <p:ext uri="{BB962C8B-B14F-4D97-AF65-F5344CB8AC3E}">
        <p14:creationId xmlns:p14="http://schemas.microsoft.com/office/powerpoint/2010/main" val="5724748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A picture containing indoor, person, computer&#10;&#10;Description automatically generated">
            <a:extLst>
              <a:ext uri="{FF2B5EF4-FFF2-40B4-BE49-F238E27FC236}">
                <a16:creationId xmlns:a16="http://schemas.microsoft.com/office/drawing/2014/main" id="{912DE829-DBB8-4F6C-AADF-7783105F12BD}"/>
              </a:ext>
            </a:extLst>
          </p:cNvPr>
          <p:cNvPicPr>
            <a:picLocks noGrp="1" noChangeAspect="1"/>
          </p:cNvPicPr>
          <p:nvPr>
            <p:ph type="pic" sz="quarter" idx="12"/>
          </p:nvPr>
        </p:nvPicPr>
        <p:blipFill rotWithShape="1">
          <a:blip r:embed="rId2">
            <a:extLst>
              <a:ext uri="{28A0092B-C50C-407E-A947-70E740481C1C}">
                <a14:useLocalDpi xmlns:a14="http://schemas.microsoft.com/office/drawing/2010/main" val="0"/>
              </a:ext>
            </a:extLst>
          </a:blip>
          <a:srcRect t="3" b="3"/>
          <a:stretch/>
        </p:blipFill>
        <p:spPr/>
      </p:pic>
      <p:sp>
        <p:nvSpPr>
          <p:cNvPr id="9" name="Text Placeholder 6">
            <a:extLst>
              <a:ext uri="{FF2B5EF4-FFF2-40B4-BE49-F238E27FC236}">
                <a16:creationId xmlns:a16="http://schemas.microsoft.com/office/drawing/2014/main" id="{9D7F379D-C162-C05C-DBFB-727011323D91}"/>
              </a:ext>
            </a:extLst>
          </p:cNvPr>
          <p:cNvSpPr>
            <a:spLocks noGrp="1"/>
          </p:cNvSpPr>
          <p:nvPr>
            <p:ph type="body" sz="quarter" idx="10"/>
          </p:nvPr>
        </p:nvSpPr>
        <p:spPr>
          <a:xfrm>
            <a:off x="191344" y="1806577"/>
            <a:ext cx="5390651" cy="577081"/>
          </a:xfrm>
        </p:spPr>
        <p:txBody>
          <a:bodyPr vert="horz" wrap="square" lIns="0" tIns="22860" rIns="0" bIns="0" rtlCol="0">
            <a:spAutoFit/>
          </a:bodyPr>
          <a:lstStyle/>
          <a:p>
            <a:r>
              <a:rPr lang="en-US" sz="3600" dirty="0"/>
              <a:t>Module -2 Design Identity</a:t>
            </a:r>
          </a:p>
        </p:txBody>
      </p:sp>
      <p:sp>
        <p:nvSpPr>
          <p:cNvPr id="10" name="Text Placeholder 2">
            <a:extLst>
              <a:ext uri="{FF2B5EF4-FFF2-40B4-BE49-F238E27FC236}">
                <a16:creationId xmlns:a16="http://schemas.microsoft.com/office/drawing/2014/main" id="{3F34011C-8F5E-801A-E271-BC70B376E8AA}"/>
              </a:ext>
            </a:extLst>
          </p:cNvPr>
          <p:cNvSpPr txBox="1">
            <a:spLocks/>
          </p:cNvSpPr>
          <p:nvPr/>
        </p:nvSpPr>
        <p:spPr>
          <a:xfrm>
            <a:off x="407368" y="5869666"/>
            <a:ext cx="1775480" cy="205121"/>
          </a:xfrm>
          <a:prstGeom prst="rect">
            <a:avLst/>
          </a:prstGeom>
        </p:spPr>
        <p:txBody>
          <a:bodyPr vert="horz" wrap="square" lIns="0" tIns="0" rIns="0" bIns="0" rtlCol="0">
            <a:spAutoFit/>
          </a:bodyPr>
          <a:lstStyle>
            <a:lvl1pPr marL="0" indent="0" algn="l" defTabSz="1219170" rtl="0" eaLnBrk="1" latinLnBrk="0" hangingPunct="1">
              <a:lnSpc>
                <a:spcPct val="100000"/>
              </a:lnSpc>
              <a:spcBef>
                <a:spcPts val="0"/>
              </a:spcBef>
              <a:buFont typeface="Arial" panose="020B0604020202020204" pitchFamily="34" charset="0"/>
              <a:buNone/>
              <a:defRPr lang="en-US" sz="1333" kern="1200" spc="3" smtClean="0">
                <a:solidFill>
                  <a:srgbClr val="F4F3F9"/>
                </a:solidFill>
                <a:latin typeface="Calibri"/>
                <a:ea typeface="+mn-ea"/>
                <a:cs typeface="Calibri"/>
              </a:defRPr>
            </a:lvl1pPr>
            <a:lvl2pPr marL="914377" indent="-304792" algn="l" defTabSz="1219170" rtl="0" eaLnBrk="1" latinLnBrk="0" hangingPunct="1">
              <a:lnSpc>
                <a:spcPct val="90000"/>
              </a:lnSpc>
              <a:spcBef>
                <a:spcPts val="667"/>
              </a:spcBef>
              <a:buFont typeface="Arial" panose="020B0604020202020204" pitchFamily="34" charset="0"/>
              <a:buChar char="•"/>
              <a:defRPr lang="en-US" sz="1600" kern="1200" smtClean="0">
                <a:solidFill>
                  <a:schemeClr val="tx1">
                    <a:lumMod val="75000"/>
                    <a:lumOff val="25000"/>
                  </a:schemeClr>
                </a:solidFill>
                <a:latin typeface="+mn-lt"/>
                <a:ea typeface="+mn-ea"/>
                <a:cs typeface="+mn-cs"/>
              </a:defRPr>
            </a:lvl2pPr>
            <a:lvl3pPr marL="1523962" indent="-304792" algn="l" defTabSz="1219170" rtl="0" eaLnBrk="1" latinLnBrk="0" hangingPunct="1">
              <a:lnSpc>
                <a:spcPct val="90000"/>
              </a:lnSpc>
              <a:spcBef>
                <a:spcPts val="667"/>
              </a:spcBef>
              <a:buFont typeface="Arial" panose="020B0604020202020204" pitchFamily="34" charset="0"/>
              <a:buChar char="•"/>
              <a:defRPr lang="en-US" sz="1600" kern="1200" smtClean="0">
                <a:solidFill>
                  <a:schemeClr val="tx1">
                    <a:lumMod val="75000"/>
                    <a:lumOff val="25000"/>
                  </a:schemeClr>
                </a:solidFill>
                <a:latin typeface="+mn-lt"/>
                <a:ea typeface="+mn-ea"/>
                <a:cs typeface="+mn-cs"/>
              </a:defRPr>
            </a:lvl3pPr>
            <a:lvl4pPr marL="2133547" indent="-304792" algn="l" defTabSz="1219170" rtl="0" eaLnBrk="1" latinLnBrk="0" hangingPunct="1">
              <a:lnSpc>
                <a:spcPct val="90000"/>
              </a:lnSpc>
              <a:spcBef>
                <a:spcPts val="667"/>
              </a:spcBef>
              <a:buFont typeface="Arial" panose="020B0604020202020204" pitchFamily="34" charset="0"/>
              <a:buChar char="•"/>
              <a:defRPr lang="en-US" sz="1600" kern="1200" smtClean="0">
                <a:solidFill>
                  <a:schemeClr val="tx1">
                    <a:lumMod val="75000"/>
                    <a:lumOff val="25000"/>
                  </a:schemeClr>
                </a:solidFill>
                <a:latin typeface="+mn-lt"/>
                <a:ea typeface="+mn-ea"/>
                <a:cs typeface="+mn-cs"/>
              </a:defRPr>
            </a:lvl4pPr>
            <a:lvl5pPr marL="2743131" indent="-304792" algn="l" defTabSz="1219170" rtl="0" eaLnBrk="1" latinLnBrk="0" hangingPunct="1">
              <a:lnSpc>
                <a:spcPct val="90000"/>
              </a:lnSpc>
              <a:spcBef>
                <a:spcPts val="667"/>
              </a:spcBef>
              <a:buFont typeface="Arial" panose="020B0604020202020204" pitchFamily="34" charset="0"/>
              <a:buChar char="•"/>
              <a:defRPr lang="en-US" sz="1600" kern="1200">
                <a:solidFill>
                  <a:schemeClr val="tx1">
                    <a:lumMod val="75000"/>
                    <a:lumOff val="25000"/>
                  </a:schemeClr>
                </a:solidFill>
                <a:latin typeface="+mn-lt"/>
                <a:ea typeface="+mn-ea"/>
                <a:cs typeface="+mn-cs"/>
              </a:defRPr>
            </a:lvl5pPr>
            <a:lvl6pPr marL="335271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a:lstStyle>
          <a:p>
            <a:r>
              <a:rPr lang="en-CA"/>
              <a:t>06/25/2023</a:t>
            </a:r>
            <a:endParaRPr lang="en-CA" dirty="0"/>
          </a:p>
        </p:txBody>
      </p:sp>
    </p:spTree>
    <p:extLst>
      <p:ext uri="{BB962C8B-B14F-4D97-AF65-F5344CB8AC3E}">
        <p14:creationId xmlns:p14="http://schemas.microsoft.com/office/powerpoint/2010/main" val="20057539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5D0BFF-0D94-0CBB-8E73-4C9E1828E4D9}"/>
              </a:ext>
            </a:extLst>
          </p:cNvPr>
          <p:cNvSpPr>
            <a:spLocks noGrp="1"/>
          </p:cNvSpPr>
          <p:nvPr>
            <p:ph type="title"/>
          </p:nvPr>
        </p:nvSpPr>
        <p:spPr/>
        <p:txBody>
          <a:bodyPr/>
          <a:lstStyle/>
          <a:p>
            <a:r>
              <a:rPr lang="en-CA" dirty="0"/>
              <a:t>Identity &amp; Access Management </a:t>
            </a:r>
          </a:p>
        </p:txBody>
      </p:sp>
      <p:sp>
        <p:nvSpPr>
          <p:cNvPr id="3" name="Footer Placeholder 2">
            <a:extLst>
              <a:ext uri="{FF2B5EF4-FFF2-40B4-BE49-F238E27FC236}">
                <a16:creationId xmlns:a16="http://schemas.microsoft.com/office/drawing/2014/main" id="{31E51E20-12AE-D384-8904-72E760FDD809}"/>
              </a:ext>
            </a:extLst>
          </p:cNvPr>
          <p:cNvSpPr>
            <a:spLocks noGrp="1"/>
          </p:cNvSpPr>
          <p:nvPr>
            <p:ph type="ftr" sz="quarter" idx="10"/>
          </p:nvPr>
        </p:nvSpPr>
        <p:spPr/>
        <p:txBody>
          <a:bodyPr/>
          <a:lstStyle/>
          <a:p>
            <a:r>
              <a:rPr lang="en-US"/>
              <a:t>TCS Confidential</a:t>
            </a:r>
            <a:endParaRPr lang="en-US" dirty="0"/>
          </a:p>
        </p:txBody>
      </p:sp>
      <p:sp>
        <p:nvSpPr>
          <p:cNvPr id="7" name="TextBox 6">
            <a:extLst>
              <a:ext uri="{FF2B5EF4-FFF2-40B4-BE49-F238E27FC236}">
                <a16:creationId xmlns:a16="http://schemas.microsoft.com/office/drawing/2014/main" id="{0D936535-2782-5242-1A96-4D2BD79ED072}"/>
              </a:ext>
            </a:extLst>
          </p:cNvPr>
          <p:cNvSpPr txBox="1"/>
          <p:nvPr/>
        </p:nvSpPr>
        <p:spPr>
          <a:xfrm>
            <a:off x="695400" y="1196752"/>
            <a:ext cx="5616624" cy="1770998"/>
          </a:xfrm>
          <a:prstGeom prst="rect">
            <a:avLst/>
          </a:prstGeom>
          <a:noFill/>
        </p:spPr>
        <p:txBody>
          <a:bodyPr wrap="square">
            <a:spAutoFit/>
          </a:bodyPr>
          <a:lstStyle/>
          <a:p>
            <a:r>
              <a:rPr lang="en-US" b="0" i="0" dirty="0">
                <a:solidFill>
                  <a:srgbClr val="161616"/>
                </a:solidFill>
                <a:effectLst/>
                <a:latin typeface="Segoe UI" panose="020B0502040204020203" pitchFamily="34" charset="0"/>
              </a:rPr>
              <a:t>To implement authentication and authorization, Azure Architects design identity and access management (IAM) solutions. These solutions must work for all users, applications, and devices. A strong IAM solution should have :</a:t>
            </a:r>
            <a:endParaRPr lang="en-US" dirty="0"/>
          </a:p>
          <a:p>
            <a:endParaRPr lang="en-US" dirty="0"/>
          </a:p>
          <a:p>
            <a:pPr marL="448474" lvl="1" indent="-171450">
              <a:buFont typeface="Wingdings" panose="05000000000000000000" pitchFamily="2" charset="2"/>
              <a:buChar char="ü"/>
            </a:pPr>
            <a:r>
              <a:rPr lang="en-US" dirty="0"/>
              <a:t>Unified identity management.</a:t>
            </a:r>
          </a:p>
          <a:p>
            <a:pPr marL="448474" lvl="1" indent="-171450">
              <a:buFont typeface="Wingdings" panose="05000000000000000000" pitchFamily="2" charset="2"/>
              <a:buChar char="ü"/>
            </a:pPr>
            <a:r>
              <a:rPr lang="en-CA" i="0" dirty="0">
                <a:solidFill>
                  <a:srgbClr val="161616"/>
                </a:solidFill>
                <a:effectLst/>
                <a:latin typeface="Segoe UI" panose="020B0502040204020203" pitchFamily="34" charset="0"/>
              </a:rPr>
              <a:t>Seamless user experience</a:t>
            </a:r>
            <a:endParaRPr lang="en-CA" dirty="0">
              <a:solidFill>
                <a:srgbClr val="161616"/>
              </a:solidFill>
              <a:latin typeface="Segoe UI" panose="020B0502040204020203" pitchFamily="34" charset="0"/>
            </a:endParaRPr>
          </a:p>
          <a:p>
            <a:pPr marL="448474" lvl="1" indent="-171450">
              <a:buFont typeface="Wingdings" panose="05000000000000000000" pitchFamily="2" charset="2"/>
              <a:buChar char="ü"/>
            </a:pPr>
            <a:r>
              <a:rPr lang="en-CA" i="0" dirty="0">
                <a:solidFill>
                  <a:srgbClr val="161616"/>
                </a:solidFill>
                <a:effectLst/>
                <a:latin typeface="Segoe UI" panose="020B0502040204020203" pitchFamily="34" charset="0"/>
              </a:rPr>
              <a:t>Secure adaptive access</a:t>
            </a:r>
          </a:p>
          <a:p>
            <a:pPr marL="448474" lvl="1" indent="-171450">
              <a:buFont typeface="Wingdings" panose="05000000000000000000" pitchFamily="2" charset="2"/>
              <a:buChar char="ü"/>
            </a:pPr>
            <a:r>
              <a:rPr lang="en-CA" i="0" dirty="0">
                <a:solidFill>
                  <a:srgbClr val="161616"/>
                </a:solidFill>
                <a:effectLst/>
                <a:latin typeface="Segoe UI" panose="020B0502040204020203" pitchFamily="34" charset="0"/>
              </a:rPr>
              <a:t>Simplified identity governance</a:t>
            </a:r>
            <a:endParaRPr lang="en-US" dirty="0"/>
          </a:p>
          <a:p>
            <a:endParaRPr lang="en-US" dirty="0"/>
          </a:p>
          <a:p>
            <a:endParaRPr lang="en-CA" dirty="0"/>
          </a:p>
        </p:txBody>
      </p:sp>
      <p:pic>
        <p:nvPicPr>
          <p:cNvPr id="1026" name="Picture 2" descr="Azure Identity Management - Microsoft Community Hub">
            <a:extLst>
              <a:ext uri="{FF2B5EF4-FFF2-40B4-BE49-F238E27FC236}">
                <a16:creationId xmlns:a16="http://schemas.microsoft.com/office/drawing/2014/main" id="{3D5675C9-A623-5E85-7583-EE17EB4450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9416" y="2780928"/>
            <a:ext cx="8784976" cy="31120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27456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8165A4-8702-308A-71C8-2DD294544D8D}"/>
              </a:ext>
            </a:extLst>
          </p:cNvPr>
          <p:cNvSpPr>
            <a:spLocks noGrp="1"/>
          </p:cNvSpPr>
          <p:nvPr>
            <p:ph type="title"/>
          </p:nvPr>
        </p:nvSpPr>
        <p:spPr/>
        <p:txBody>
          <a:bodyPr/>
          <a:lstStyle/>
          <a:p>
            <a:r>
              <a:rPr lang="en-CA" dirty="0"/>
              <a:t>Azure Active Directory </a:t>
            </a:r>
          </a:p>
        </p:txBody>
      </p:sp>
      <p:sp>
        <p:nvSpPr>
          <p:cNvPr id="3" name="Footer Placeholder 2">
            <a:extLst>
              <a:ext uri="{FF2B5EF4-FFF2-40B4-BE49-F238E27FC236}">
                <a16:creationId xmlns:a16="http://schemas.microsoft.com/office/drawing/2014/main" id="{233960BB-6C65-BA45-ABF1-184078F9FA0E}"/>
              </a:ext>
            </a:extLst>
          </p:cNvPr>
          <p:cNvSpPr>
            <a:spLocks noGrp="1"/>
          </p:cNvSpPr>
          <p:nvPr>
            <p:ph type="ftr" sz="quarter" idx="10"/>
          </p:nvPr>
        </p:nvSpPr>
        <p:spPr/>
        <p:txBody>
          <a:bodyPr/>
          <a:lstStyle/>
          <a:p>
            <a:r>
              <a:rPr lang="en-US"/>
              <a:t>TCS Confidential</a:t>
            </a:r>
            <a:endParaRPr lang="en-US" dirty="0"/>
          </a:p>
        </p:txBody>
      </p:sp>
      <p:pic>
        <p:nvPicPr>
          <p:cNvPr id="5" name="Graphic 4">
            <a:extLst>
              <a:ext uri="{FF2B5EF4-FFF2-40B4-BE49-F238E27FC236}">
                <a16:creationId xmlns:a16="http://schemas.microsoft.com/office/drawing/2014/main" id="{B7D8304F-6617-0FED-822D-8A49635FDBC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863752" y="196825"/>
            <a:ext cx="517773" cy="517773"/>
          </a:xfrm>
          <a:prstGeom prst="rect">
            <a:avLst/>
          </a:prstGeom>
        </p:spPr>
      </p:pic>
      <p:sp>
        <p:nvSpPr>
          <p:cNvPr id="7" name="TextBox 6">
            <a:extLst>
              <a:ext uri="{FF2B5EF4-FFF2-40B4-BE49-F238E27FC236}">
                <a16:creationId xmlns:a16="http://schemas.microsoft.com/office/drawing/2014/main" id="{E94D7F22-17E7-38DC-96CC-37AA25C7BBE5}"/>
              </a:ext>
            </a:extLst>
          </p:cNvPr>
          <p:cNvSpPr txBox="1"/>
          <p:nvPr/>
        </p:nvSpPr>
        <p:spPr>
          <a:xfrm>
            <a:off x="479376" y="1124744"/>
            <a:ext cx="6096000" cy="1435265"/>
          </a:xfrm>
          <a:prstGeom prst="rect">
            <a:avLst/>
          </a:prstGeom>
          <a:noFill/>
        </p:spPr>
        <p:txBody>
          <a:bodyPr wrap="square">
            <a:spAutoFit/>
          </a:bodyPr>
          <a:lstStyle/>
          <a:p>
            <a:r>
              <a:rPr lang="en-US" b="0" i="0" u="none" strike="noStrike" dirty="0">
                <a:effectLst/>
                <a:latin typeface="Segoe UI" panose="020B0502040204020203" pitchFamily="34" charset="0"/>
                <a:hlinkClick r:id="rId4"/>
              </a:rPr>
              <a:t>Azure AD</a:t>
            </a:r>
            <a:r>
              <a:rPr lang="en-US" b="0" i="0" dirty="0">
                <a:solidFill>
                  <a:srgbClr val="161616"/>
                </a:solidFill>
                <a:effectLst/>
                <a:latin typeface="Segoe UI" panose="020B0502040204020203" pitchFamily="34" charset="0"/>
              </a:rPr>
              <a:t> is the Azure solution for identity and access management. Azure Active Directory is :</a:t>
            </a:r>
          </a:p>
          <a:p>
            <a:endParaRPr lang="en-US" dirty="0">
              <a:solidFill>
                <a:srgbClr val="161616"/>
              </a:solidFill>
              <a:latin typeface="Segoe UI" panose="020B0502040204020203" pitchFamily="34" charset="0"/>
            </a:endParaRPr>
          </a:p>
          <a:p>
            <a:pPr marL="171450" indent="-171450">
              <a:buFont typeface="Arial" panose="020B0604020202020204" pitchFamily="34" charset="0"/>
              <a:buChar char="•"/>
            </a:pPr>
            <a:r>
              <a:rPr lang="en-US" dirty="0">
                <a:solidFill>
                  <a:srgbClr val="161616"/>
                </a:solidFill>
                <a:latin typeface="Segoe UI" panose="020B0502040204020203" pitchFamily="34" charset="0"/>
              </a:rPr>
              <a:t>Cloud Based Directory</a:t>
            </a:r>
          </a:p>
          <a:p>
            <a:pPr marL="171450" indent="-171450">
              <a:buFont typeface="Arial" panose="020B0604020202020204" pitchFamily="34" charset="0"/>
              <a:buChar char="•"/>
            </a:pPr>
            <a:r>
              <a:rPr lang="en-US" dirty="0">
                <a:solidFill>
                  <a:srgbClr val="161616"/>
                </a:solidFill>
                <a:latin typeface="Segoe UI" panose="020B0502040204020203" pitchFamily="34" charset="0"/>
              </a:rPr>
              <a:t>Multitenant </a:t>
            </a:r>
          </a:p>
          <a:p>
            <a:pPr marL="171450" indent="-171450">
              <a:buFont typeface="Arial" panose="020B0604020202020204" pitchFamily="34" charset="0"/>
              <a:buChar char="•"/>
            </a:pPr>
            <a:r>
              <a:rPr lang="en-US" dirty="0">
                <a:solidFill>
                  <a:srgbClr val="161616"/>
                </a:solidFill>
                <a:latin typeface="Segoe UI" panose="020B0502040204020203" pitchFamily="34" charset="0"/>
              </a:rPr>
              <a:t>Identity Management Service</a:t>
            </a:r>
          </a:p>
          <a:p>
            <a:pPr marL="171450" indent="-171450">
              <a:buFont typeface="Arial" panose="020B0604020202020204" pitchFamily="34" charset="0"/>
              <a:buChar char="•"/>
            </a:pPr>
            <a:endParaRPr lang="en-US" dirty="0">
              <a:solidFill>
                <a:srgbClr val="161616"/>
              </a:solidFill>
              <a:latin typeface="Segoe UI" panose="020B0502040204020203" pitchFamily="34" charset="0"/>
            </a:endParaRPr>
          </a:p>
          <a:p>
            <a:pPr marL="171450" indent="-171450">
              <a:buFont typeface="Arial" panose="020B0604020202020204" pitchFamily="34" charset="0"/>
              <a:buChar char="•"/>
            </a:pPr>
            <a:endParaRPr lang="en-US" dirty="0">
              <a:solidFill>
                <a:srgbClr val="161616"/>
              </a:solidFill>
              <a:latin typeface="Segoe UI" panose="020B0502040204020203" pitchFamily="34" charset="0"/>
            </a:endParaRPr>
          </a:p>
          <a:p>
            <a:pPr marL="171450" indent="-171450">
              <a:buFont typeface="Arial" panose="020B0604020202020204" pitchFamily="34" charset="0"/>
              <a:buChar char="•"/>
            </a:pPr>
            <a:endParaRPr lang="en-CA" dirty="0"/>
          </a:p>
        </p:txBody>
      </p:sp>
      <p:sp>
        <p:nvSpPr>
          <p:cNvPr id="9" name="TextBox 8">
            <a:extLst>
              <a:ext uri="{FF2B5EF4-FFF2-40B4-BE49-F238E27FC236}">
                <a16:creationId xmlns:a16="http://schemas.microsoft.com/office/drawing/2014/main" id="{F90F9F56-402A-03B5-1C71-0A9AAFAE086C}"/>
              </a:ext>
            </a:extLst>
          </p:cNvPr>
          <p:cNvSpPr txBox="1"/>
          <p:nvPr/>
        </p:nvSpPr>
        <p:spPr>
          <a:xfrm>
            <a:off x="335360" y="2803496"/>
            <a:ext cx="5986164" cy="2106731"/>
          </a:xfrm>
          <a:prstGeom prst="rect">
            <a:avLst/>
          </a:prstGeom>
          <a:noFill/>
        </p:spPr>
        <p:txBody>
          <a:bodyPr wrap="square">
            <a:spAutoFit/>
          </a:bodyPr>
          <a:lstStyle/>
          <a:p>
            <a:pPr marL="171450" indent="-171450" algn="l">
              <a:buFont typeface="Wingdings" panose="05000000000000000000" pitchFamily="2" charset="2"/>
              <a:buChar char="ü"/>
            </a:pPr>
            <a:r>
              <a:rPr lang="en-US" b="0" i="0" dirty="0">
                <a:solidFill>
                  <a:srgbClr val="161616"/>
                </a:solidFill>
                <a:effectLst/>
                <a:latin typeface="Segoe UI" panose="020B0502040204020203" pitchFamily="34" charset="0"/>
              </a:rPr>
              <a:t>The cloud-only identity solution provides both identity management and protection for your accounts, including role-based access control (RBAC), conditional access, and access reviews..</a:t>
            </a:r>
          </a:p>
          <a:p>
            <a:pPr marL="171450" indent="-171450" algn="l">
              <a:buFont typeface="Wingdings" panose="05000000000000000000" pitchFamily="2" charset="2"/>
              <a:buChar char="ü"/>
            </a:pPr>
            <a:r>
              <a:rPr lang="en-US" b="0" i="0" dirty="0">
                <a:solidFill>
                  <a:srgbClr val="161616"/>
                </a:solidFill>
                <a:effectLst/>
                <a:latin typeface="Segoe UI" panose="020B0502040204020203" pitchFamily="34" charset="0"/>
              </a:rPr>
              <a:t>Azure AD also offers a </a:t>
            </a:r>
            <a:r>
              <a:rPr lang="en-US" b="1" i="0" dirty="0">
                <a:solidFill>
                  <a:srgbClr val="161616"/>
                </a:solidFill>
                <a:effectLst/>
                <a:latin typeface="Segoe UI" panose="020B0502040204020203" pitchFamily="34" charset="0"/>
              </a:rPr>
              <a:t>hybrid identity solution</a:t>
            </a:r>
            <a:r>
              <a:rPr lang="en-US" b="0" i="0" dirty="0">
                <a:solidFill>
                  <a:srgbClr val="161616"/>
                </a:solidFill>
                <a:effectLst/>
                <a:latin typeface="Segoe UI" panose="020B0502040204020203" pitchFamily="34" charset="0"/>
              </a:rPr>
              <a:t> for identity management </a:t>
            </a:r>
          </a:p>
          <a:p>
            <a:pPr marL="171450" indent="-171450" algn="l">
              <a:buFont typeface="Wingdings" panose="05000000000000000000" pitchFamily="2" charset="2"/>
              <a:buChar char="ü"/>
            </a:pPr>
            <a:r>
              <a:rPr lang="en-US" b="0" i="0" dirty="0">
                <a:solidFill>
                  <a:srgbClr val="161616"/>
                </a:solidFill>
                <a:effectLst/>
                <a:latin typeface="Segoe UI" panose="020B0502040204020203" pitchFamily="34" charset="0"/>
              </a:rPr>
              <a:t>In hybrid environments, Azure AD </a:t>
            </a:r>
            <a:r>
              <a:rPr lang="en-US" b="0" i="0" u="none" strike="noStrike" dirty="0">
                <a:solidFill>
                  <a:srgbClr val="161616"/>
                </a:solidFill>
                <a:effectLst/>
                <a:latin typeface="Segoe UI" panose="020B0502040204020203" pitchFamily="34" charset="0"/>
                <a:hlinkClick r:id="rId5"/>
              </a:rPr>
              <a:t>extends on-premises Active Directory</a:t>
            </a:r>
            <a:r>
              <a:rPr lang="en-US" b="0" i="0" dirty="0">
                <a:solidFill>
                  <a:srgbClr val="161616"/>
                </a:solidFill>
                <a:effectLst/>
                <a:latin typeface="Segoe UI" panose="020B0502040204020203" pitchFamily="34" charset="0"/>
              </a:rPr>
              <a:t> to the cloud.</a:t>
            </a:r>
          </a:p>
          <a:p>
            <a:pPr marL="171450" indent="-171450" algn="l">
              <a:buFont typeface="Wingdings" panose="05000000000000000000" pitchFamily="2" charset="2"/>
              <a:buChar char="ü"/>
            </a:pPr>
            <a:r>
              <a:rPr lang="en-US" b="0" i="0" dirty="0">
                <a:solidFill>
                  <a:srgbClr val="161616"/>
                </a:solidFill>
                <a:effectLst/>
                <a:latin typeface="Segoe UI" panose="020B0502040204020203" pitchFamily="34" charset="0"/>
              </a:rPr>
              <a:t>With Azure AD Connect or Azure AD Connect cloud sync, you can bring on-premises identities into Azure AD. After the on-premises accounts are in Azure AD, they'll get the benefits of easy management and identity protection</a:t>
            </a:r>
          </a:p>
          <a:p>
            <a:pPr marL="171450" indent="-171450" algn="l">
              <a:buFont typeface="Wingdings" panose="05000000000000000000" pitchFamily="2" charset="2"/>
              <a:buChar char="ü"/>
            </a:pPr>
            <a:r>
              <a:rPr lang="en-US" dirty="0"/>
              <a:t>Provide </a:t>
            </a:r>
            <a:r>
              <a:rPr lang="en-US" b="1" dirty="0"/>
              <a:t>single sign-on </a:t>
            </a:r>
            <a:r>
              <a:rPr lang="en-US" dirty="0"/>
              <a:t>access to applications and infrastructure services.</a:t>
            </a:r>
            <a:endParaRPr lang="en-US" dirty="0">
              <a:solidFill>
                <a:srgbClr val="161616"/>
              </a:solidFill>
              <a:latin typeface="Segoe UI" panose="020B0502040204020203" pitchFamily="34" charset="0"/>
            </a:endParaRPr>
          </a:p>
          <a:p>
            <a:pPr marL="171450" indent="-171450" algn="l">
              <a:buFont typeface="Wingdings" panose="05000000000000000000" pitchFamily="2" charset="2"/>
              <a:buChar char="ü"/>
            </a:pPr>
            <a:r>
              <a:rPr lang="en-US" dirty="0"/>
              <a:t>Enhance security with additional </a:t>
            </a:r>
            <a:r>
              <a:rPr lang="en-US" b="1" dirty="0"/>
              <a:t>factors of authentication</a:t>
            </a:r>
          </a:p>
          <a:p>
            <a:pPr marL="171450" indent="-171450" algn="l">
              <a:buFont typeface="Wingdings" panose="05000000000000000000" pitchFamily="2" charset="2"/>
              <a:buChar char="ü"/>
            </a:pPr>
            <a:r>
              <a:rPr lang="en-US" dirty="0"/>
              <a:t>Empower your users to complete password resets themselves, as well as request access to specific apps and services. </a:t>
            </a:r>
            <a:endParaRPr lang="en-US" b="1" i="0" dirty="0">
              <a:solidFill>
                <a:srgbClr val="161616"/>
              </a:solidFill>
              <a:effectLst/>
              <a:latin typeface="Segoe UI" panose="020B0502040204020203" pitchFamily="34" charset="0"/>
            </a:endParaRPr>
          </a:p>
        </p:txBody>
      </p:sp>
      <p:sp>
        <p:nvSpPr>
          <p:cNvPr id="11" name="TextBox 10">
            <a:extLst>
              <a:ext uri="{FF2B5EF4-FFF2-40B4-BE49-F238E27FC236}">
                <a16:creationId xmlns:a16="http://schemas.microsoft.com/office/drawing/2014/main" id="{C277AD16-DDC0-E04D-3E58-EC870A64CA47}"/>
              </a:ext>
            </a:extLst>
          </p:cNvPr>
          <p:cNvSpPr txBox="1"/>
          <p:nvPr/>
        </p:nvSpPr>
        <p:spPr>
          <a:xfrm>
            <a:off x="449338" y="2386391"/>
            <a:ext cx="6096000" cy="261610"/>
          </a:xfrm>
          <a:prstGeom prst="rect">
            <a:avLst/>
          </a:prstGeom>
          <a:noFill/>
        </p:spPr>
        <p:txBody>
          <a:bodyPr wrap="square">
            <a:spAutoFit/>
          </a:bodyPr>
          <a:lstStyle/>
          <a:p>
            <a:pPr algn="l"/>
            <a:r>
              <a:rPr lang="en-US" sz="1100" b="1" i="0" dirty="0">
                <a:solidFill>
                  <a:srgbClr val="161616"/>
                </a:solidFill>
                <a:effectLst/>
                <a:latin typeface="Segoe UI" panose="020B0502040204020203" pitchFamily="34" charset="0"/>
              </a:rPr>
              <a:t>Things to Know when using Azure AD</a:t>
            </a:r>
          </a:p>
        </p:txBody>
      </p:sp>
      <p:pic>
        <p:nvPicPr>
          <p:cNvPr id="2050" name="Picture 2" descr="Introduction to Azure AD: Part 1 – Albandrod's Memory">
            <a:extLst>
              <a:ext uri="{FF2B5EF4-FFF2-40B4-BE49-F238E27FC236}">
                <a16:creationId xmlns:a16="http://schemas.microsoft.com/office/drawing/2014/main" id="{EF36C6A8-A819-B8D0-660A-298B7FC33E5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23956" y="881256"/>
            <a:ext cx="5668044" cy="35558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11831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36520F-7532-3D37-A39F-BACE9AC0EF62}"/>
              </a:ext>
            </a:extLst>
          </p:cNvPr>
          <p:cNvSpPr>
            <a:spLocks noGrp="1"/>
          </p:cNvSpPr>
          <p:nvPr>
            <p:ph type="title"/>
          </p:nvPr>
        </p:nvSpPr>
        <p:spPr/>
        <p:txBody>
          <a:bodyPr/>
          <a:lstStyle/>
          <a:p>
            <a:r>
              <a:rPr lang="en-CA" dirty="0"/>
              <a:t>External Identities in Azure Active Directory</a:t>
            </a:r>
          </a:p>
        </p:txBody>
      </p:sp>
      <p:sp>
        <p:nvSpPr>
          <p:cNvPr id="3" name="Footer Placeholder 2">
            <a:extLst>
              <a:ext uri="{FF2B5EF4-FFF2-40B4-BE49-F238E27FC236}">
                <a16:creationId xmlns:a16="http://schemas.microsoft.com/office/drawing/2014/main" id="{36A3CEDB-1070-56B5-CE52-343A3AF98CB9}"/>
              </a:ext>
            </a:extLst>
          </p:cNvPr>
          <p:cNvSpPr>
            <a:spLocks noGrp="1"/>
          </p:cNvSpPr>
          <p:nvPr>
            <p:ph type="ftr" sz="quarter" idx="10"/>
          </p:nvPr>
        </p:nvSpPr>
        <p:spPr/>
        <p:txBody>
          <a:bodyPr/>
          <a:lstStyle/>
          <a:p>
            <a:r>
              <a:rPr lang="en-US"/>
              <a:t>TCS Confidential</a:t>
            </a:r>
            <a:endParaRPr lang="en-US" dirty="0"/>
          </a:p>
        </p:txBody>
      </p:sp>
      <p:sp>
        <p:nvSpPr>
          <p:cNvPr id="5" name="TextBox 4">
            <a:extLst>
              <a:ext uri="{FF2B5EF4-FFF2-40B4-BE49-F238E27FC236}">
                <a16:creationId xmlns:a16="http://schemas.microsoft.com/office/drawing/2014/main" id="{30720FB7-4FD0-96F1-BAC5-DBBBEE4E0C8F}"/>
              </a:ext>
            </a:extLst>
          </p:cNvPr>
          <p:cNvSpPr txBox="1"/>
          <p:nvPr/>
        </p:nvSpPr>
        <p:spPr>
          <a:xfrm>
            <a:off x="623392" y="1052736"/>
            <a:ext cx="7776864" cy="428066"/>
          </a:xfrm>
          <a:prstGeom prst="rect">
            <a:avLst/>
          </a:prstGeom>
          <a:noFill/>
        </p:spPr>
        <p:txBody>
          <a:bodyPr wrap="square">
            <a:spAutoFit/>
          </a:bodyPr>
          <a:lstStyle/>
          <a:p>
            <a:r>
              <a:rPr lang="en-US" b="0" i="0" dirty="0">
                <a:solidFill>
                  <a:srgbClr val="161616"/>
                </a:solidFill>
                <a:effectLst/>
                <a:latin typeface="Segoe UI" panose="020B0502040204020203" pitchFamily="34" charset="0"/>
              </a:rPr>
              <a:t>With </a:t>
            </a:r>
            <a:r>
              <a:rPr lang="en-US" b="0" i="0" dirty="0">
                <a:solidFill>
                  <a:srgbClr val="161616"/>
                </a:solidFill>
                <a:effectLst/>
                <a:latin typeface="Segoe UI" panose="020B0502040204020203" pitchFamily="34" charset="0"/>
                <a:hlinkClick r:id="rId2"/>
              </a:rPr>
              <a:t>External Identities</a:t>
            </a:r>
            <a:r>
              <a:rPr lang="en-US" b="0" i="0" dirty="0">
                <a:solidFill>
                  <a:srgbClr val="161616"/>
                </a:solidFill>
                <a:effectLst/>
                <a:latin typeface="Segoe UI" panose="020B0502040204020203" pitchFamily="34" charset="0"/>
              </a:rPr>
              <a:t>, external users can "bring their own identities." Whether they have a corporate or government-issued digital identity, or an unmanaged social identity like Google or Facebook</a:t>
            </a:r>
            <a:endParaRPr lang="en-CA" dirty="0"/>
          </a:p>
        </p:txBody>
      </p:sp>
      <p:sp>
        <p:nvSpPr>
          <p:cNvPr id="7" name="TextBox 6">
            <a:extLst>
              <a:ext uri="{FF2B5EF4-FFF2-40B4-BE49-F238E27FC236}">
                <a16:creationId xmlns:a16="http://schemas.microsoft.com/office/drawing/2014/main" id="{8F95BB39-6E25-1BEB-DB11-9F9F2A3C0FF2}"/>
              </a:ext>
            </a:extLst>
          </p:cNvPr>
          <p:cNvSpPr txBox="1"/>
          <p:nvPr/>
        </p:nvSpPr>
        <p:spPr>
          <a:xfrm>
            <a:off x="623392" y="1916832"/>
            <a:ext cx="5055759" cy="2778196"/>
          </a:xfrm>
          <a:prstGeom prst="rect">
            <a:avLst/>
          </a:prstGeom>
          <a:noFill/>
        </p:spPr>
        <p:txBody>
          <a:bodyPr wrap="square">
            <a:spAutoFit/>
          </a:bodyPr>
          <a:lstStyle/>
          <a:p>
            <a:r>
              <a:rPr lang="en-US" b="1" i="0" dirty="0">
                <a:solidFill>
                  <a:srgbClr val="161616"/>
                </a:solidFill>
                <a:effectLst/>
                <a:latin typeface="Segoe UI" panose="020B0502040204020203" pitchFamily="34" charset="0"/>
              </a:rPr>
              <a:t>The following capabilities make up External Identities:</a:t>
            </a:r>
          </a:p>
          <a:p>
            <a:endParaRPr lang="en-US" b="1" dirty="0">
              <a:solidFill>
                <a:srgbClr val="161616"/>
              </a:solidFill>
              <a:latin typeface="Segoe UI" panose="020B0502040204020203" pitchFamily="34" charset="0"/>
            </a:endParaRPr>
          </a:p>
          <a:p>
            <a:r>
              <a:rPr lang="en-US" b="1" i="0" dirty="0">
                <a:solidFill>
                  <a:srgbClr val="161616"/>
                </a:solidFill>
                <a:effectLst/>
                <a:latin typeface="Segoe UI" panose="020B0502040204020203" pitchFamily="34" charset="0"/>
              </a:rPr>
              <a:t>B2B collaboration</a:t>
            </a:r>
            <a:r>
              <a:rPr lang="en-US" b="0" i="0" dirty="0">
                <a:solidFill>
                  <a:srgbClr val="161616"/>
                </a:solidFill>
                <a:effectLst/>
                <a:latin typeface="Segoe UI" panose="020B0502040204020203" pitchFamily="34" charset="0"/>
              </a:rPr>
              <a:t> - Collaborate with external users by letting them use their preferred identity to sign into your Microsoft applications or other enterprise applications (SaaS apps, custom-developed apps, etc.). B2B collaboration users are represented in your directory, typically as guest users.</a:t>
            </a:r>
          </a:p>
          <a:p>
            <a:endParaRPr lang="en-US" b="1" dirty="0">
              <a:solidFill>
                <a:srgbClr val="161616"/>
              </a:solidFill>
              <a:latin typeface="Segoe UI" panose="020B0502040204020203" pitchFamily="34" charset="0"/>
            </a:endParaRPr>
          </a:p>
          <a:p>
            <a:endParaRPr lang="en-US" b="1" dirty="0">
              <a:solidFill>
                <a:srgbClr val="161616"/>
              </a:solidFill>
              <a:latin typeface="Segoe UI" panose="020B0502040204020203" pitchFamily="34" charset="0"/>
            </a:endParaRPr>
          </a:p>
          <a:p>
            <a:r>
              <a:rPr lang="en-US" b="1" i="0" dirty="0">
                <a:solidFill>
                  <a:srgbClr val="161616"/>
                </a:solidFill>
                <a:effectLst/>
                <a:latin typeface="Segoe UI" panose="020B0502040204020203" pitchFamily="34" charset="0"/>
              </a:rPr>
              <a:t>B2B direct connect</a:t>
            </a:r>
            <a:r>
              <a:rPr lang="en-US" b="0" i="0" dirty="0">
                <a:solidFill>
                  <a:srgbClr val="161616"/>
                </a:solidFill>
                <a:effectLst/>
                <a:latin typeface="Segoe UI" panose="020B0502040204020203" pitchFamily="34" charset="0"/>
              </a:rPr>
              <a:t> - Establish a mutual, two-way trust with another Azure AD organization for seamless collaboration. B2B direct connect currently supports Teams shared channels</a:t>
            </a:r>
          </a:p>
          <a:p>
            <a:endParaRPr lang="en-US" dirty="0">
              <a:solidFill>
                <a:srgbClr val="161616"/>
              </a:solidFill>
              <a:latin typeface="Segoe UI" panose="020B0502040204020203" pitchFamily="34" charset="0"/>
            </a:endParaRPr>
          </a:p>
          <a:p>
            <a:r>
              <a:rPr lang="en-US" b="1" i="0" dirty="0">
                <a:solidFill>
                  <a:srgbClr val="161616"/>
                </a:solidFill>
                <a:effectLst/>
                <a:latin typeface="Segoe UI" panose="020B0502040204020203" pitchFamily="34" charset="0"/>
              </a:rPr>
              <a:t>Azure AD B2C</a:t>
            </a:r>
            <a:r>
              <a:rPr lang="en-US" b="0" i="0" dirty="0">
                <a:solidFill>
                  <a:srgbClr val="161616"/>
                </a:solidFill>
                <a:effectLst/>
                <a:latin typeface="Segoe UI" panose="020B0502040204020203" pitchFamily="34" charset="0"/>
              </a:rPr>
              <a:t> - Publish modern SaaS apps or custom-developed apps (excluding Microsoft apps) to consumers and customers, while using Azure AD B2C for identity and access management.</a:t>
            </a:r>
          </a:p>
          <a:p>
            <a:endParaRPr lang="en-CA" b="1" dirty="0"/>
          </a:p>
        </p:txBody>
      </p:sp>
      <p:pic>
        <p:nvPicPr>
          <p:cNvPr id="3074" name="Picture 2" descr="External Identities overview diagram.">
            <a:extLst>
              <a:ext uri="{FF2B5EF4-FFF2-40B4-BE49-F238E27FC236}">
                <a16:creationId xmlns:a16="http://schemas.microsoft.com/office/drawing/2014/main" id="{D61A4906-B021-7A98-DE75-DC42D3ED49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59496" y="1692935"/>
            <a:ext cx="4824536" cy="44524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21268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34FAB-A9FA-F27F-0BDB-C9D562202154}"/>
              </a:ext>
            </a:extLst>
          </p:cNvPr>
          <p:cNvSpPr>
            <a:spLocks noGrp="1"/>
          </p:cNvSpPr>
          <p:nvPr>
            <p:ph type="title"/>
          </p:nvPr>
        </p:nvSpPr>
        <p:spPr/>
        <p:txBody>
          <a:bodyPr/>
          <a:lstStyle/>
          <a:p>
            <a:r>
              <a:rPr lang="en-CA" dirty="0"/>
              <a:t>Azure Active Directory Business-to-Business	</a:t>
            </a:r>
          </a:p>
        </p:txBody>
      </p:sp>
      <p:sp>
        <p:nvSpPr>
          <p:cNvPr id="3" name="Footer Placeholder 2">
            <a:extLst>
              <a:ext uri="{FF2B5EF4-FFF2-40B4-BE49-F238E27FC236}">
                <a16:creationId xmlns:a16="http://schemas.microsoft.com/office/drawing/2014/main" id="{AFB8408A-6D8E-8F73-DB63-E341844E4807}"/>
              </a:ext>
            </a:extLst>
          </p:cNvPr>
          <p:cNvSpPr>
            <a:spLocks noGrp="1"/>
          </p:cNvSpPr>
          <p:nvPr>
            <p:ph type="ftr" sz="quarter" idx="10"/>
          </p:nvPr>
        </p:nvSpPr>
        <p:spPr/>
        <p:txBody>
          <a:bodyPr/>
          <a:lstStyle/>
          <a:p>
            <a:r>
              <a:rPr lang="en-US"/>
              <a:t>TCS Confidential</a:t>
            </a:r>
            <a:endParaRPr lang="en-US" dirty="0"/>
          </a:p>
        </p:txBody>
      </p:sp>
      <p:sp>
        <p:nvSpPr>
          <p:cNvPr id="5" name="TextBox 4">
            <a:extLst>
              <a:ext uri="{FF2B5EF4-FFF2-40B4-BE49-F238E27FC236}">
                <a16:creationId xmlns:a16="http://schemas.microsoft.com/office/drawing/2014/main" id="{1F5A2408-344B-F53C-054A-0E97FCFFCF67}"/>
              </a:ext>
            </a:extLst>
          </p:cNvPr>
          <p:cNvSpPr txBox="1"/>
          <p:nvPr/>
        </p:nvSpPr>
        <p:spPr>
          <a:xfrm>
            <a:off x="335360" y="980728"/>
            <a:ext cx="6096000" cy="428066"/>
          </a:xfrm>
          <a:prstGeom prst="rect">
            <a:avLst/>
          </a:prstGeom>
          <a:noFill/>
        </p:spPr>
        <p:txBody>
          <a:bodyPr wrap="square">
            <a:spAutoFit/>
          </a:bodyPr>
          <a:lstStyle/>
          <a:p>
            <a:r>
              <a:rPr lang="en-US" b="0" i="0" dirty="0">
                <a:solidFill>
                  <a:srgbClr val="161616"/>
                </a:solidFill>
                <a:effectLst/>
                <a:latin typeface="Segoe UI" panose="020B0502040204020203" pitchFamily="34" charset="0"/>
              </a:rPr>
              <a:t>With </a:t>
            </a:r>
            <a:r>
              <a:rPr lang="en-US" b="0" i="0" u="none" strike="noStrike" dirty="0">
                <a:effectLst/>
                <a:latin typeface="Segoe UI" panose="020B0502040204020203" pitchFamily="34" charset="0"/>
                <a:hlinkClick r:id="rId2"/>
              </a:rPr>
              <a:t>B2B collaboration</a:t>
            </a:r>
            <a:r>
              <a:rPr lang="en-US" b="0" i="0" dirty="0">
                <a:solidFill>
                  <a:srgbClr val="161616"/>
                </a:solidFill>
                <a:effectLst/>
                <a:latin typeface="Segoe UI" panose="020B0502040204020203" pitchFamily="34" charset="0"/>
              </a:rPr>
              <a:t>, you can invite anyone to sign into your Azure AD organization using their own credentials so they can access the apps and resources you want to share with them</a:t>
            </a:r>
            <a:endParaRPr lang="en-CA" dirty="0"/>
          </a:p>
        </p:txBody>
      </p:sp>
      <p:pic>
        <p:nvPicPr>
          <p:cNvPr id="7" name="Picture 6">
            <a:extLst>
              <a:ext uri="{FF2B5EF4-FFF2-40B4-BE49-F238E27FC236}">
                <a16:creationId xmlns:a16="http://schemas.microsoft.com/office/drawing/2014/main" id="{C64EC481-77CE-D402-DDE1-1B83AEC31D19}"/>
              </a:ext>
            </a:extLst>
          </p:cNvPr>
          <p:cNvPicPr>
            <a:picLocks noChangeAspect="1"/>
          </p:cNvPicPr>
          <p:nvPr/>
        </p:nvPicPr>
        <p:blipFill>
          <a:blip r:embed="rId3"/>
          <a:stretch>
            <a:fillRect/>
          </a:stretch>
        </p:blipFill>
        <p:spPr>
          <a:xfrm>
            <a:off x="5704731" y="2069741"/>
            <a:ext cx="6487269" cy="2251894"/>
          </a:xfrm>
          <a:prstGeom prst="rect">
            <a:avLst/>
          </a:prstGeom>
        </p:spPr>
      </p:pic>
      <p:sp>
        <p:nvSpPr>
          <p:cNvPr id="9" name="TextBox 8">
            <a:extLst>
              <a:ext uri="{FF2B5EF4-FFF2-40B4-BE49-F238E27FC236}">
                <a16:creationId xmlns:a16="http://schemas.microsoft.com/office/drawing/2014/main" id="{D1F2BCBA-F0AF-1C66-A121-83BAD41EE690}"/>
              </a:ext>
            </a:extLst>
          </p:cNvPr>
          <p:cNvSpPr txBox="1"/>
          <p:nvPr/>
        </p:nvSpPr>
        <p:spPr>
          <a:xfrm>
            <a:off x="231055" y="2383245"/>
            <a:ext cx="5576913" cy="1435265"/>
          </a:xfrm>
          <a:prstGeom prst="rect">
            <a:avLst/>
          </a:prstGeom>
          <a:noFill/>
        </p:spPr>
        <p:txBody>
          <a:bodyPr wrap="square">
            <a:spAutoFit/>
          </a:bodyPr>
          <a:lstStyle/>
          <a:p>
            <a:pPr marL="171450" indent="-171450">
              <a:buFont typeface="Wingdings" panose="05000000000000000000" pitchFamily="2" charset="2"/>
              <a:buChar char="ü"/>
            </a:pPr>
            <a:r>
              <a:rPr lang="en-US" b="0" i="0" dirty="0">
                <a:solidFill>
                  <a:srgbClr val="161616"/>
                </a:solidFill>
                <a:effectLst/>
                <a:latin typeface="Segoe UI" panose="020B0502040204020203" pitchFamily="34" charset="0"/>
              </a:rPr>
              <a:t>With Azure AD B2B, the external partner uses their own identity management solution. Organization doesn't need to manage the </a:t>
            </a:r>
            <a:r>
              <a:rPr lang="en-US" b="0" i="1" dirty="0">
                <a:solidFill>
                  <a:srgbClr val="161616"/>
                </a:solidFill>
                <a:effectLst/>
                <a:latin typeface="Segoe UI" panose="020B0502040204020203" pitchFamily="34" charset="0"/>
              </a:rPr>
              <a:t>external</a:t>
            </a:r>
            <a:r>
              <a:rPr lang="en-US" b="0" i="0" dirty="0">
                <a:solidFill>
                  <a:srgbClr val="161616"/>
                </a:solidFill>
                <a:effectLst/>
                <a:latin typeface="Segoe UI" panose="020B0502040204020203" pitchFamily="34" charset="0"/>
              </a:rPr>
              <a:t> accounts or passwords.</a:t>
            </a:r>
          </a:p>
          <a:p>
            <a:pPr marL="171450" indent="-171450">
              <a:buFont typeface="Wingdings" panose="05000000000000000000" pitchFamily="2" charset="2"/>
              <a:buChar char="ü"/>
            </a:pPr>
            <a:r>
              <a:rPr lang="en-US" b="0" i="0" dirty="0">
                <a:solidFill>
                  <a:srgbClr val="161616"/>
                </a:solidFill>
                <a:effectLst/>
                <a:latin typeface="Segoe UI" panose="020B0502040204020203" pitchFamily="34" charset="0"/>
              </a:rPr>
              <a:t>Organization doesn't need to sync the external accounts or manage the account lifecycles.</a:t>
            </a:r>
          </a:p>
          <a:p>
            <a:pPr marL="171450" indent="-171450">
              <a:buFont typeface="Wingdings" panose="05000000000000000000" pitchFamily="2" charset="2"/>
              <a:buChar char="ü"/>
            </a:pPr>
            <a:r>
              <a:rPr lang="en-US" b="0" i="0" dirty="0">
                <a:solidFill>
                  <a:srgbClr val="161616"/>
                </a:solidFill>
                <a:effectLst/>
                <a:latin typeface="Segoe UI" panose="020B0502040204020203" pitchFamily="34" charset="0"/>
              </a:rPr>
              <a:t>The identities are managed by the partner themselves, or by another external identity provider on their behalf.</a:t>
            </a:r>
          </a:p>
          <a:p>
            <a:pPr marL="171450" indent="-171450">
              <a:buFont typeface="Wingdings" panose="05000000000000000000" pitchFamily="2" charset="2"/>
              <a:buChar char="ü"/>
            </a:pPr>
            <a:r>
              <a:rPr lang="en-US" b="0" i="0" dirty="0">
                <a:solidFill>
                  <a:srgbClr val="161616"/>
                </a:solidFill>
                <a:effectLst/>
                <a:latin typeface="Segoe UI" panose="020B0502040204020203" pitchFamily="34" charset="0"/>
              </a:rPr>
              <a:t>Use B2B collaboration when you need to let external users access your Office 365 apps, software-as-a-service (SaaS) apps, and line-of-business application</a:t>
            </a:r>
            <a:endParaRPr lang="en-CA" dirty="0"/>
          </a:p>
        </p:txBody>
      </p:sp>
      <p:sp>
        <p:nvSpPr>
          <p:cNvPr id="10" name="TextBox 9">
            <a:extLst>
              <a:ext uri="{FF2B5EF4-FFF2-40B4-BE49-F238E27FC236}">
                <a16:creationId xmlns:a16="http://schemas.microsoft.com/office/drawing/2014/main" id="{432C7CD6-6D23-CDDC-4C2B-14E573CD7C3B}"/>
              </a:ext>
            </a:extLst>
          </p:cNvPr>
          <p:cNvSpPr txBox="1"/>
          <p:nvPr/>
        </p:nvSpPr>
        <p:spPr>
          <a:xfrm>
            <a:off x="231055" y="2000192"/>
            <a:ext cx="6096000" cy="261610"/>
          </a:xfrm>
          <a:prstGeom prst="rect">
            <a:avLst/>
          </a:prstGeom>
          <a:noFill/>
        </p:spPr>
        <p:txBody>
          <a:bodyPr wrap="square">
            <a:spAutoFit/>
          </a:bodyPr>
          <a:lstStyle/>
          <a:p>
            <a:pPr algn="l"/>
            <a:r>
              <a:rPr lang="en-US" sz="1100" b="1" i="0" dirty="0">
                <a:solidFill>
                  <a:srgbClr val="161616"/>
                </a:solidFill>
                <a:effectLst/>
                <a:latin typeface="Segoe UI" panose="020B0502040204020203" pitchFamily="34" charset="0"/>
              </a:rPr>
              <a:t>Things to Know when using Azure AD B2B</a:t>
            </a:r>
          </a:p>
        </p:txBody>
      </p:sp>
      <p:sp>
        <p:nvSpPr>
          <p:cNvPr id="12" name="TextBox 11">
            <a:extLst>
              <a:ext uri="{FF2B5EF4-FFF2-40B4-BE49-F238E27FC236}">
                <a16:creationId xmlns:a16="http://schemas.microsoft.com/office/drawing/2014/main" id="{FC561E96-6426-1C67-0AD4-9E5E1EDC80BC}"/>
              </a:ext>
            </a:extLst>
          </p:cNvPr>
          <p:cNvSpPr txBox="1"/>
          <p:nvPr/>
        </p:nvSpPr>
        <p:spPr>
          <a:xfrm>
            <a:off x="245516" y="4191535"/>
            <a:ext cx="6096000" cy="1603131"/>
          </a:xfrm>
          <a:prstGeom prst="rect">
            <a:avLst/>
          </a:prstGeom>
          <a:noFill/>
        </p:spPr>
        <p:txBody>
          <a:bodyPr wrap="square">
            <a:spAutoFit/>
          </a:bodyPr>
          <a:lstStyle/>
          <a:p>
            <a:r>
              <a:rPr lang="en-US" b="1" i="0" dirty="0">
                <a:solidFill>
                  <a:srgbClr val="161616"/>
                </a:solidFill>
                <a:effectLst/>
                <a:latin typeface="Segoe UI" panose="020B0502040204020203" pitchFamily="34" charset="0"/>
              </a:rPr>
              <a:t>There are various ways to add external users to your organization for B2B collaboration:</a:t>
            </a:r>
          </a:p>
          <a:p>
            <a:pPr marL="171450" indent="-171450">
              <a:buFont typeface="Wingdings" panose="05000000000000000000" pitchFamily="2" charset="2"/>
              <a:buChar char="ü"/>
            </a:pPr>
            <a:endParaRPr lang="en-US" b="1" dirty="0">
              <a:solidFill>
                <a:srgbClr val="161616"/>
              </a:solidFill>
              <a:latin typeface="Segoe UI" panose="020B0502040204020203" pitchFamily="34" charset="0"/>
            </a:endParaRPr>
          </a:p>
          <a:p>
            <a:pPr marL="171450" indent="-171450">
              <a:buFont typeface="Wingdings" panose="05000000000000000000" pitchFamily="2" charset="2"/>
              <a:buChar char="ü"/>
            </a:pPr>
            <a:r>
              <a:rPr lang="en-US" b="0" i="0" dirty="0">
                <a:solidFill>
                  <a:srgbClr val="161616"/>
                </a:solidFill>
                <a:effectLst/>
                <a:latin typeface="Segoe UI" panose="020B0502040204020203" pitchFamily="34" charset="0"/>
              </a:rPr>
              <a:t>Invite users to B2B collaboration using their Azure AD accounts, Microsoft accounts, or social identities that you enable, such as Google</a:t>
            </a:r>
          </a:p>
          <a:p>
            <a:pPr marL="171450" indent="-171450">
              <a:buFont typeface="Wingdings" panose="05000000000000000000" pitchFamily="2" charset="2"/>
              <a:buChar char="ü"/>
            </a:pPr>
            <a:r>
              <a:rPr lang="en-US" b="0" i="0" dirty="0">
                <a:solidFill>
                  <a:srgbClr val="161616"/>
                </a:solidFill>
                <a:effectLst/>
                <a:latin typeface="Segoe UI" panose="020B0502040204020203" pitchFamily="34" charset="0"/>
              </a:rPr>
              <a:t>Use self-service sign-up user flows to let external users sign up for applications themselves. The experience can be customized to allow sign-up with a work, school, or social identity (like Google or Facebook)</a:t>
            </a:r>
            <a:endParaRPr lang="en-US" dirty="0">
              <a:solidFill>
                <a:srgbClr val="161616"/>
              </a:solidFill>
              <a:latin typeface="Segoe UI" panose="020B0502040204020203" pitchFamily="34" charset="0"/>
            </a:endParaRPr>
          </a:p>
          <a:p>
            <a:pPr marL="171450" indent="-171450">
              <a:buFont typeface="Wingdings" panose="05000000000000000000" pitchFamily="2" charset="2"/>
              <a:buChar char="ü"/>
            </a:pPr>
            <a:r>
              <a:rPr lang="en-US" b="0" i="0" dirty="0">
                <a:solidFill>
                  <a:srgbClr val="161616"/>
                </a:solidFill>
                <a:effectLst/>
                <a:latin typeface="Segoe UI" panose="020B0502040204020203" pitchFamily="34" charset="0"/>
              </a:rPr>
              <a:t>use </a:t>
            </a:r>
            <a:r>
              <a:rPr lang="en-US" b="0" i="0" u="none" strike="noStrike" dirty="0">
                <a:effectLst/>
                <a:latin typeface="Segoe UI" panose="020B0502040204020203" pitchFamily="34" charset="0"/>
                <a:hlinkClick r:id="rId4"/>
              </a:rPr>
              <a:t>cross-tenant access settings</a:t>
            </a:r>
            <a:r>
              <a:rPr lang="en-US" b="0" i="0" dirty="0">
                <a:solidFill>
                  <a:srgbClr val="161616"/>
                </a:solidFill>
                <a:effectLst/>
                <a:latin typeface="Segoe UI" panose="020B0502040204020203" pitchFamily="34" charset="0"/>
              </a:rPr>
              <a:t> to manage B2B collaboration with other Azure AD organizations and across Microsoft Azure clouds.</a:t>
            </a:r>
            <a:endParaRPr lang="en-CA" b="1" dirty="0"/>
          </a:p>
        </p:txBody>
      </p:sp>
    </p:spTree>
    <p:extLst>
      <p:ext uri="{BB962C8B-B14F-4D97-AF65-F5344CB8AC3E}">
        <p14:creationId xmlns:p14="http://schemas.microsoft.com/office/powerpoint/2010/main" val="19101830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F4EA55-D098-ABC1-5CB0-B60093D7463D}"/>
              </a:ext>
            </a:extLst>
          </p:cNvPr>
          <p:cNvSpPr>
            <a:spLocks noGrp="1"/>
          </p:cNvSpPr>
          <p:nvPr>
            <p:ph type="title"/>
          </p:nvPr>
        </p:nvSpPr>
        <p:spPr/>
        <p:txBody>
          <a:bodyPr/>
          <a:lstStyle/>
          <a:p>
            <a:r>
              <a:rPr lang="en-CA" dirty="0"/>
              <a:t>Azure Active Directory Business-to-Customer </a:t>
            </a:r>
          </a:p>
        </p:txBody>
      </p:sp>
      <p:sp>
        <p:nvSpPr>
          <p:cNvPr id="3" name="Footer Placeholder 2">
            <a:extLst>
              <a:ext uri="{FF2B5EF4-FFF2-40B4-BE49-F238E27FC236}">
                <a16:creationId xmlns:a16="http://schemas.microsoft.com/office/drawing/2014/main" id="{840E25C7-5856-49C3-B6FE-E1A61E4CBE97}"/>
              </a:ext>
            </a:extLst>
          </p:cNvPr>
          <p:cNvSpPr>
            <a:spLocks noGrp="1"/>
          </p:cNvSpPr>
          <p:nvPr>
            <p:ph type="ftr" sz="quarter" idx="10"/>
          </p:nvPr>
        </p:nvSpPr>
        <p:spPr/>
        <p:txBody>
          <a:bodyPr/>
          <a:lstStyle/>
          <a:p>
            <a:r>
              <a:rPr lang="en-US"/>
              <a:t>TCS Confidential</a:t>
            </a:r>
            <a:endParaRPr lang="en-US" dirty="0"/>
          </a:p>
        </p:txBody>
      </p:sp>
      <p:pic>
        <p:nvPicPr>
          <p:cNvPr id="4098" name="Picture 2" descr="Diagram that shows how business-to-customer users are registered in the Azure AD tenant.">
            <a:extLst>
              <a:ext uri="{FF2B5EF4-FFF2-40B4-BE49-F238E27FC236}">
                <a16:creationId xmlns:a16="http://schemas.microsoft.com/office/drawing/2014/main" id="{0A2BD43C-A412-D16B-A807-187D10381F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07968" y="1196752"/>
            <a:ext cx="5910616" cy="325430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28B0161-3D42-F932-0C91-B81039F76702}"/>
              </a:ext>
            </a:extLst>
          </p:cNvPr>
          <p:cNvSpPr txBox="1"/>
          <p:nvPr/>
        </p:nvSpPr>
        <p:spPr>
          <a:xfrm>
            <a:off x="257323" y="1196752"/>
            <a:ext cx="5550645" cy="595932"/>
          </a:xfrm>
          <a:prstGeom prst="rect">
            <a:avLst/>
          </a:prstGeom>
          <a:noFill/>
        </p:spPr>
        <p:txBody>
          <a:bodyPr wrap="square">
            <a:spAutoFit/>
          </a:bodyPr>
          <a:lstStyle/>
          <a:p>
            <a:r>
              <a:rPr lang="en-US" b="0" i="0" u="none" strike="noStrike" dirty="0">
                <a:effectLst/>
                <a:latin typeface="Segoe UI" panose="020B0502040204020203" pitchFamily="34" charset="0"/>
                <a:hlinkClick r:id="rId3"/>
              </a:rPr>
              <a:t>Azure AD B2C</a:t>
            </a:r>
            <a:r>
              <a:rPr lang="en-US" b="0" i="0" dirty="0">
                <a:solidFill>
                  <a:srgbClr val="161616"/>
                </a:solidFill>
                <a:effectLst/>
                <a:latin typeface="Segoe UI" panose="020B0502040204020203" pitchFamily="34" charset="0"/>
              </a:rPr>
              <a:t> is a type of Azure AD tenant for managing customer identities and their access to your apps. Azure AD B2C requires an Azure AD tenant, but this tenant </a:t>
            </a:r>
            <a:r>
              <a:rPr lang="en-US" b="0" i="1" dirty="0">
                <a:solidFill>
                  <a:srgbClr val="161616"/>
                </a:solidFill>
                <a:effectLst/>
                <a:latin typeface="Segoe UI" panose="020B0502040204020203" pitchFamily="34" charset="0"/>
              </a:rPr>
              <a:t>isn't</a:t>
            </a:r>
            <a:r>
              <a:rPr lang="en-US" b="0" i="0" dirty="0">
                <a:solidFill>
                  <a:srgbClr val="161616"/>
                </a:solidFill>
                <a:effectLst/>
                <a:latin typeface="Segoe UI" panose="020B0502040204020203" pitchFamily="34" charset="0"/>
              </a:rPr>
              <a:t> the same as the Azure AD tenant for your organization.</a:t>
            </a:r>
            <a:endParaRPr lang="en-CA" dirty="0"/>
          </a:p>
        </p:txBody>
      </p:sp>
      <p:sp>
        <p:nvSpPr>
          <p:cNvPr id="7" name="TextBox 6">
            <a:extLst>
              <a:ext uri="{FF2B5EF4-FFF2-40B4-BE49-F238E27FC236}">
                <a16:creationId xmlns:a16="http://schemas.microsoft.com/office/drawing/2014/main" id="{72FC91CF-9DAD-6679-CFFC-60643B2C6E79}"/>
              </a:ext>
            </a:extLst>
          </p:cNvPr>
          <p:cNvSpPr txBox="1"/>
          <p:nvPr/>
        </p:nvSpPr>
        <p:spPr>
          <a:xfrm>
            <a:off x="147589" y="2808418"/>
            <a:ext cx="6096000" cy="1267398"/>
          </a:xfrm>
          <a:prstGeom prst="rect">
            <a:avLst/>
          </a:prstGeom>
          <a:noFill/>
        </p:spPr>
        <p:txBody>
          <a:bodyPr wrap="square">
            <a:spAutoFit/>
          </a:bodyPr>
          <a:lstStyle/>
          <a:p>
            <a:pPr marL="448474" lvl="1" indent="-171450">
              <a:buFont typeface="Wingdings" panose="05000000000000000000" pitchFamily="2" charset="2"/>
              <a:buChar char="ü"/>
            </a:pPr>
            <a:r>
              <a:rPr lang="en-US" b="0" i="0" dirty="0">
                <a:solidFill>
                  <a:srgbClr val="161616"/>
                </a:solidFill>
                <a:effectLst/>
                <a:latin typeface="Segoe UI" panose="020B0502040204020203" pitchFamily="34" charset="0"/>
              </a:rPr>
              <a:t>Azure AD B2C provides secure authentication for your customers by using their preferred identity providers.</a:t>
            </a:r>
          </a:p>
          <a:p>
            <a:pPr marL="448474" lvl="1" indent="-171450">
              <a:buFont typeface="Wingdings" panose="05000000000000000000" pitchFamily="2" charset="2"/>
              <a:buChar char="ü"/>
            </a:pPr>
            <a:r>
              <a:rPr lang="en-US" b="0" i="0" dirty="0">
                <a:solidFill>
                  <a:srgbClr val="161616"/>
                </a:solidFill>
                <a:effectLst/>
                <a:latin typeface="Segoe UI" panose="020B0502040204020203" pitchFamily="34" charset="0"/>
              </a:rPr>
              <a:t>You can capture sign in, preference, and conversion data for your customers.</a:t>
            </a:r>
          </a:p>
          <a:p>
            <a:pPr marL="448474" lvl="1" indent="-171450">
              <a:buFont typeface="Wingdings" panose="05000000000000000000" pitchFamily="2" charset="2"/>
              <a:buChar char="ü"/>
            </a:pPr>
            <a:r>
              <a:rPr lang="en-US" b="0" i="0" dirty="0">
                <a:solidFill>
                  <a:srgbClr val="161616"/>
                </a:solidFill>
                <a:effectLst/>
                <a:latin typeface="Segoe UI" panose="020B0502040204020203" pitchFamily="34" charset="0"/>
              </a:rPr>
              <a:t>Azure AD B2C stores custom attributes about customers so you can use the information in your apps.</a:t>
            </a:r>
          </a:p>
          <a:p>
            <a:pPr marL="448474" lvl="1" indent="-171450">
              <a:buFont typeface="Wingdings" panose="05000000000000000000" pitchFamily="2" charset="2"/>
              <a:buChar char="ü"/>
            </a:pPr>
            <a:r>
              <a:rPr lang="en-US" b="0" i="0" dirty="0">
                <a:solidFill>
                  <a:srgbClr val="161616"/>
                </a:solidFill>
                <a:effectLst/>
                <a:latin typeface="Segoe UI" panose="020B0502040204020203" pitchFamily="34" charset="0"/>
              </a:rPr>
              <a:t>You can use branded registration and custom UI sign-in experiences.</a:t>
            </a:r>
          </a:p>
          <a:p>
            <a:pPr marL="448474" lvl="1" indent="-171450">
              <a:buFont typeface="Wingdings" panose="05000000000000000000" pitchFamily="2" charset="2"/>
              <a:buChar char="ü"/>
            </a:pPr>
            <a:r>
              <a:rPr lang="en-US" b="0" i="0" dirty="0">
                <a:solidFill>
                  <a:srgbClr val="161616"/>
                </a:solidFill>
                <a:effectLst/>
                <a:latin typeface="Segoe UI" panose="020B0502040204020203" pitchFamily="34" charset="0"/>
              </a:rPr>
              <a:t>The B2C option lets you separate the organization account from the customer account.</a:t>
            </a:r>
          </a:p>
        </p:txBody>
      </p:sp>
      <p:pic>
        <p:nvPicPr>
          <p:cNvPr id="9" name="Graphic 8">
            <a:extLst>
              <a:ext uri="{FF2B5EF4-FFF2-40B4-BE49-F238E27FC236}">
                <a16:creationId xmlns:a16="http://schemas.microsoft.com/office/drawing/2014/main" id="{89A625CC-E6A0-1332-5E0F-6BD55CC1979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105946" y="117784"/>
            <a:ext cx="507406" cy="507406"/>
          </a:xfrm>
          <a:prstGeom prst="rect">
            <a:avLst/>
          </a:prstGeom>
        </p:spPr>
      </p:pic>
      <p:sp>
        <p:nvSpPr>
          <p:cNvPr id="11" name="TextBox 10">
            <a:extLst>
              <a:ext uri="{FF2B5EF4-FFF2-40B4-BE49-F238E27FC236}">
                <a16:creationId xmlns:a16="http://schemas.microsoft.com/office/drawing/2014/main" id="{E62A1760-07C7-967C-D9EB-F2189FF35721}"/>
              </a:ext>
            </a:extLst>
          </p:cNvPr>
          <p:cNvSpPr txBox="1"/>
          <p:nvPr/>
        </p:nvSpPr>
        <p:spPr>
          <a:xfrm>
            <a:off x="257323" y="1892937"/>
            <a:ext cx="5838677" cy="595932"/>
          </a:xfrm>
          <a:prstGeom prst="rect">
            <a:avLst/>
          </a:prstGeom>
          <a:noFill/>
        </p:spPr>
        <p:txBody>
          <a:bodyPr wrap="square">
            <a:spAutoFit/>
          </a:bodyPr>
          <a:lstStyle/>
          <a:p>
            <a:r>
              <a:rPr lang="en-US" b="0" i="0" dirty="0">
                <a:solidFill>
                  <a:srgbClr val="161616"/>
                </a:solidFill>
                <a:effectLst/>
                <a:latin typeface="Segoe UI" panose="020B0502040204020203" pitchFamily="34" charset="0"/>
              </a:rPr>
              <a:t>With Azure AD B2C, customers can sign in with an identity they've already established (like Facebook or Gmail). You can completely customize and control how customers sign up, sign in, and manage their profiles when using your applications.</a:t>
            </a:r>
            <a:endParaRPr lang="en-CA" dirty="0"/>
          </a:p>
        </p:txBody>
      </p:sp>
    </p:spTree>
    <p:extLst>
      <p:ext uri="{BB962C8B-B14F-4D97-AF65-F5344CB8AC3E}">
        <p14:creationId xmlns:p14="http://schemas.microsoft.com/office/powerpoint/2010/main" val="17268288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4C7A79-079D-06A3-E5E2-D2E683DDB456}"/>
              </a:ext>
            </a:extLst>
          </p:cNvPr>
          <p:cNvSpPr>
            <a:spLocks noGrp="1"/>
          </p:cNvSpPr>
          <p:nvPr>
            <p:ph type="title"/>
          </p:nvPr>
        </p:nvSpPr>
        <p:spPr>
          <a:xfrm>
            <a:off x="273372" y="98312"/>
            <a:ext cx="10514927" cy="737369"/>
          </a:xfrm>
        </p:spPr>
        <p:txBody>
          <a:bodyPr/>
          <a:lstStyle/>
          <a:p>
            <a:r>
              <a:rPr lang="en-CA" dirty="0"/>
              <a:t>Conditional Access</a:t>
            </a:r>
          </a:p>
        </p:txBody>
      </p:sp>
      <p:sp>
        <p:nvSpPr>
          <p:cNvPr id="3" name="Footer Placeholder 2">
            <a:extLst>
              <a:ext uri="{FF2B5EF4-FFF2-40B4-BE49-F238E27FC236}">
                <a16:creationId xmlns:a16="http://schemas.microsoft.com/office/drawing/2014/main" id="{D37428F1-60B5-35B2-735E-40A64EB89030}"/>
              </a:ext>
            </a:extLst>
          </p:cNvPr>
          <p:cNvSpPr>
            <a:spLocks noGrp="1"/>
          </p:cNvSpPr>
          <p:nvPr>
            <p:ph type="ftr" sz="quarter" idx="10"/>
          </p:nvPr>
        </p:nvSpPr>
        <p:spPr/>
        <p:txBody>
          <a:bodyPr/>
          <a:lstStyle/>
          <a:p>
            <a:r>
              <a:rPr lang="en-US"/>
              <a:t>TCS Confidential</a:t>
            </a:r>
            <a:endParaRPr lang="en-US" dirty="0"/>
          </a:p>
        </p:txBody>
      </p:sp>
      <p:sp>
        <p:nvSpPr>
          <p:cNvPr id="5" name="TextBox 4">
            <a:extLst>
              <a:ext uri="{FF2B5EF4-FFF2-40B4-BE49-F238E27FC236}">
                <a16:creationId xmlns:a16="http://schemas.microsoft.com/office/drawing/2014/main" id="{60AAE4A6-4E4E-27C2-2E75-60D6DCB0CE02}"/>
              </a:ext>
            </a:extLst>
          </p:cNvPr>
          <p:cNvSpPr txBox="1"/>
          <p:nvPr/>
        </p:nvSpPr>
        <p:spPr>
          <a:xfrm>
            <a:off x="273372" y="980728"/>
            <a:ext cx="5352256" cy="931665"/>
          </a:xfrm>
          <a:prstGeom prst="rect">
            <a:avLst/>
          </a:prstGeom>
          <a:noFill/>
        </p:spPr>
        <p:txBody>
          <a:bodyPr wrap="square">
            <a:spAutoFit/>
          </a:bodyPr>
          <a:lstStyle/>
          <a:p>
            <a:r>
              <a:rPr lang="en-US" b="0" i="0" u="none" strike="noStrike" dirty="0">
                <a:effectLst/>
                <a:latin typeface="Segoe UI" panose="020B0502040204020203" pitchFamily="34" charset="0"/>
                <a:hlinkClick r:id="rId2"/>
              </a:rPr>
              <a:t>Conditional Access</a:t>
            </a:r>
            <a:r>
              <a:rPr lang="en-US" b="0" i="0" dirty="0">
                <a:solidFill>
                  <a:srgbClr val="161616"/>
                </a:solidFill>
                <a:effectLst/>
                <a:latin typeface="Segoe UI" panose="020B0502040204020203" pitchFamily="34" charset="0"/>
              </a:rPr>
              <a:t> is a feature that Azure Active Directory uses to allow (or deny) access to resources. When a user signs in, Conditional Access examines who the user is, where the user is, and from what device the user is requesting access. Based on these signals, Conditional Access can allow access, enforce multifactor authentication (MFA), or deny access.</a:t>
            </a:r>
            <a:endParaRPr lang="en-CA" dirty="0"/>
          </a:p>
        </p:txBody>
      </p:sp>
      <p:pic>
        <p:nvPicPr>
          <p:cNvPr id="6146" name="Picture 2" descr="Diagram that shows how the Conditional Access tool evaluates conditions and determines access.">
            <a:extLst>
              <a:ext uri="{FF2B5EF4-FFF2-40B4-BE49-F238E27FC236}">
                <a16:creationId xmlns:a16="http://schemas.microsoft.com/office/drawing/2014/main" id="{F066157E-03FC-55C0-91C4-34A956DA5C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360" y="2492896"/>
            <a:ext cx="6552728" cy="2794044"/>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8452028-6199-8BA9-AE91-DA7D83B6EE50}"/>
              </a:ext>
            </a:extLst>
          </p:cNvPr>
          <p:cNvSpPr txBox="1"/>
          <p:nvPr/>
        </p:nvSpPr>
        <p:spPr>
          <a:xfrm>
            <a:off x="7104112" y="955404"/>
            <a:ext cx="6096000" cy="260199"/>
          </a:xfrm>
          <a:prstGeom prst="rect">
            <a:avLst/>
          </a:prstGeom>
          <a:noFill/>
        </p:spPr>
        <p:txBody>
          <a:bodyPr wrap="square">
            <a:spAutoFit/>
          </a:bodyPr>
          <a:lstStyle/>
          <a:p>
            <a:pPr algn="l"/>
            <a:r>
              <a:rPr lang="en-US" b="1" i="0">
                <a:solidFill>
                  <a:srgbClr val="161616"/>
                </a:solidFill>
                <a:effectLst/>
                <a:latin typeface="Segoe UI" panose="020B0502040204020203" pitchFamily="34" charset="0"/>
              </a:rPr>
              <a:t>Things to know about Conditional Access</a:t>
            </a:r>
            <a:endParaRPr lang="en-US" b="1" i="0" dirty="0">
              <a:solidFill>
                <a:srgbClr val="161616"/>
              </a:solidFill>
              <a:effectLst/>
              <a:latin typeface="Segoe UI" panose="020B0502040204020203" pitchFamily="34" charset="0"/>
            </a:endParaRPr>
          </a:p>
        </p:txBody>
      </p:sp>
      <p:sp>
        <p:nvSpPr>
          <p:cNvPr id="9" name="TextBox 8">
            <a:extLst>
              <a:ext uri="{FF2B5EF4-FFF2-40B4-BE49-F238E27FC236}">
                <a16:creationId xmlns:a16="http://schemas.microsoft.com/office/drawing/2014/main" id="{8C34EBF4-A323-738C-557C-63231E34C40E}"/>
              </a:ext>
            </a:extLst>
          </p:cNvPr>
          <p:cNvSpPr txBox="1"/>
          <p:nvPr/>
        </p:nvSpPr>
        <p:spPr>
          <a:xfrm>
            <a:off x="6898704" y="1484327"/>
            <a:ext cx="4392488" cy="3281796"/>
          </a:xfrm>
          <a:prstGeom prst="rect">
            <a:avLst/>
          </a:prstGeom>
          <a:noFill/>
        </p:spPr>
        <p:txBody>
          <a:bodyPr wrap="square">
            <a:spAutoFit/>
          </a:bodyPr>
          <a:lstStyle/>
          <a:p>
            <a:pPr marL="448474" lvl="1" indent="-171450">
              <a:buFont typeface="Wingdings" panose="05000000000000000000" pitchFamily="2" charset="2"/>
              <a:buChar char="ü"/>
            </a:pPr>
            <a:r>
              <a:rPr lang="en-US" b="0" i="0" dirty="0">
                <a:solidFill>
                  <a:srgbClr val="161616"/>
                </a:solidFill>
                <a:effectLst/>
                <a:latin typeface="Segoe UI" panose="020B0502040204020203" pitchFamily="34" charset="0"/>
              </a:rPr>
              <a:t>MFA supports granular control. You can use MFA selectively and require it for certain users only.</a:t>
            </a:r>
          </a:p>
          <a:p>
            <a:pPr marL="448474" lvl="1" indent="-171450">
              <a:buFont typeface="Wingdings" panose="05000000000000000000" pitchFamily="2" charset="2"/>
              <a:buChar char="ü"/>
            </a:pPr>
            <a:r>
              <a:rPr lang="en-US" b="0" i="0" dirty="0">
                <a:solidFill>
                  <a:srgbClr val="161616"/>
                </a:solidFill>
                <a:effectLst/>
                <a:latin typeface="Segoe UI" panose="020B0502040204020203" pitchFamily="34" charset="0"/>
              </a:rPr>
              <a:t>Azure AD allows named locations to be used with app policies to control access.</a:t>
            </a:r>
          </a:p>
          <a:p>
            <a:pPr marL="448474" lvl="1" indent="-171450">
              <a:buFont typeface="Wingdings" panose="05000000000000000000" pitchFamily="2" charset="2"/>
              <a:buChar char="ü"/>
            </a:pPr>
            <a:r>
              <a:rPr lang="en-US" b="0" i="0" dirty="0">
                <a:solidFill>
                  <a:srgbClr val="161616"/>
                </a:solidFill>
                <a:effectLst/>
                <a:latin typeface="Segoe UI" panose="020B0502040204020203" pitchFamily="34" charset="0"/>
              </a:rPr>
              <a:t>Service access can be restricted through approved client apps only.</a:t>
            </a:r>
          </a:p>
          <a:p>
            <a:pPr marL="448474" lvl="1" indent="-171450">
              <a:buFont typeface="Wingdings" panose="05000000000000000000" pitchFamily="2" charset="2"/>
              <a:buChar char="ü"/>
            </a:pPr>
            <a:r>
              <a:rPr lang="en-US" b="0" i="0" dirty="0">
                <a:solidFill>
                  <a:srgbClr val="161616"/>
                </a:solidFill>
                <a:effectLst/>
                <a:latin typeface="Segoe UI" panose="020B0502040204020203" pitchFamily="34" charset="0"/>
              </a:rPr>
              <a:t>Access to apps can be limited to </a:t>
            </a:r>
            <a:r>
              <a:rPr lang="en-US" b="0" i="0" u="none" strike="noStrike" dirty="0">
                <a:solidFill>
                  <a:srgbClr val="161616"/>
                </a:solidFill>
                <a:effectLst/>
                <a:latin typeface="Segoe UI" panose="020B0502040204020203" pitchFamily="34" charset="0"/>
                <a:hlinkClick r:id="rId4"/>
              </a:rPr>
              <a:t>managed devices</a:t>
            </a:r>
            <a:r>
              <a:rPr lang="en-US" b="0" i="0" dirty="0">
                <a:solidFill>
                  <a:srgbClr val="161616"/>
                </a:solidFill>
                <a:effectLst/>
                <a:latin typeface="Segoe UI" panose="020B0502040204020203" pitchFamily="34" charset="0"/>
              </a:rPr>
              <a:t> that meet your security and compliance standards.</a:t>
            </a:r>
          </a:p>
          <a:p>
            <a:pPr marL="448474" lvl="1" indent="-171450">
              <a:buFont typeface="Wingdings" panose="05000000000000000000" pitchFamily="2" charset="2"/>
              <a:buChar char="ü"/>
            </a:pPr>
            <a:r>
              <a:rPr lang="en-US" b="0" i="0" dirty="0">
                <a:solidFill>
                  <a:srgbClr val="161616"/>
                </a:solidFill>
                <a:effectLst/>
                <a:latin typeface="Segoe UI" panose="020B0502040204020203" pitchFamily="34" charset="0"/>
              </a:rPr>
              <a:t>Untrusted sources can be blocked, such as sources from an unknown or unexpected location.</a:t>
            </a:r>
          </a:p>
          <a:p>
            <a:pPr marL="448474" lvl="1" indent="-171450">
              <a:buFont typeface="Wingdings" panose="05000000000000000000" pitchFamily="2" charset="2"/>
              <a:buChar char="ü"/>
            </a:pPr>
            <a:r>
              <a:rPr lang="en-US" b="0" i="0" u="none" strike="noStrike" dirty="0">
                <a:solidFill>
                  <a:srgbClr val="161616"/>
                </a:solidFill>
                <a:effectLst/>
                <a:latin typeface="Segoe UI" panose="020B0502040204020203" pitchFamily="34" charset="0"/>
                <a:hlinkClick r:id="rId5"/>
              </a:rPr>
              <a:t>Report-only mode</a:t>
            </a:r>
            <a:r>
              <a:rPr lang="en-US" b="0" i="0" dirty="0">
                <a:solidFill>
                  <a:srgbClr val="161616"/>
                </a:solidFill>
                <a:effectLst/>
                <a:latin typeface="Segoe UI" panose="020B0502040204020203" pitchFamily="34" charset="0"/>
              </a:rPr>
              <a:t> helps admins evaluate the impact of Conditional Access policies before enabling them in their environment.</a:t>
            </a:r>
          </a:p>
          <a:p>
            <a:pPr marL="448474" lvl="1" indent="-171450">
              <a:buFont typeface="Wingdings" panose="05000000000000000000" pitchFamily="2" charset="2"/>
              <a:buChar char="ü"/>
            </a:pPr>
            <a:r>
              <a:rPr lang="en-US" b="0" i="0" dirty="0">
                <a:solidFill>
                  <a:srgbClr val="161616"/>
                </a:solidFill>
                <a:effectLst/>
                <a:latin typeface="Segoe UI" panose="020B0502040204020203" pitchFamily="34" charset="0"/>
              </a:rPr>
              <a:t>The </a:t>
            </a:r>
            <a:r>
              <a:rPr lang="en-US" b="0" i="0" u="none" strike="noStrike" dirty="0">
                <a:solidFill>
                  <a:srgbClr val="161616"/>
                </a:solidFill>
                <a:effectLst/>
                <a:latin typeface="Segoe UI" panose="020B0502040204020203" pitchFamily="34" charset="0"/>
                <a:hlinkClick r:id="rId6"/>
              </a:rPr>
              <a:t>What If</a:t>
            </a:r>
            <a:r>
              <a:rPr lang="en-US" b="0" i="0" dirty="0">
                <a:solidFill>
                  <a:srgbClr val="161616"/>
                </a:solidFill>
                <a:effectLst/>
                <a:latin typeface="Segoe UI" panose="020B0502040204020203" pitchFamily="34" charset="0"/>
              </a:rPr>
              <a:t> tool helps you plan and troubleshoot Conditional Access policies.</a:t>
            </a:r>
          </a:p>
          <a:p>
            <a:pPr marL="448474" lvl="1" indent="-171450">
              <a:buFont typeface="Wingdings" panose="05000000000000000000" pitchFamily="2" charset="2"/>
              <a:buChar char="ü"/>
            </a:pPr>
            <a:r>
              <a:rPr lang="en-US" b="0" i="0" dirty="0">
                <a:solidFill>
                  <a:srgbClr val="161616"/>
                </a:solidFill>
                <a:effectLst/>
                <a:latin typeface="Segoe UI" panose="020B0502040204020203" pitchFamily="34" charset="0"/>
              </a:rPr>
              <a:t>To use Conditional Access, you need an Azure AD Premium P1 or P2 license. If you have a Microsoft 365 Business Premium license, you also have access to Conditional Access features.</a:t>
            </a:r>
          </a:p>
        </p:txBody>
      </p:sp>
    </p:spTree>
    <p:extLst>
      <p:ext uri="{BB962C8B-B14F-4D97-AF65-F5344CB8AC3E}">
        <p14:creationId xmlns:p14="http://schemas.microsoft.com/office/powerpoint/2010/main" val="7510938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BE764D-195B-BDF2-CA29-E8F79F6CC1C3}"/>
              </a:ext>
            </a:extLst>
          </p:cNvPr>
          <p:cNvSpPr>
            <a:spLocks noGrp="1"/>
          </p:cNvSpPr>
          <p:nvPr>
            <p:ph type="title"/>
          </p:nvPr>
        </p:nvSpPr>
        <p:spPr/>
        <p:txBody>
          <a:bodyPr/>
          <a:lstStyle/>
          <a:p>
            <a:r>
              <a:rPr lang="en-CA" dirty="0"/>
              <a:t>Identity Protection	</a:t>
            </a:r>
          </a:p>
        </p:txBody>
      </p:sp>
      <p:sp>
        <p:nvSpPr>
          <p:cNvPr id="3" name="Footer Placeholder 2">
            <a:extLst>
              <a:ext uri="{FF2B5EF4-FFF2-40B4-BE49-F238E27FC236}">
                <a16:creationId xmlns:a16="http://schemas.microsoft.com/office/drawing/2014/main" id="{C8F21782-112F-8F51-3705-FFC54E9AC78F}"/>
              </a:ext>
            </a:extLst>
          </p:cNvPr>
          <p:cNvSpPr>
            <a:spLocks noGrp="1"/>
          </p:cNvSpPr>
          <p:nvPr>
            <p:ph type="ftr" sz="quarter" idx="10"/>
          </p:nvPr>
        </p:nvSpPr>
        <p:spPr/>
        <p:txBody>
          <a:bodyPr/>
          <a:lstStyle/>
          <a:p>
            <a:r>
              <a:rPr lang="en-US"/>
              <a:t>TCS Confidential</a:t>
            </a:r>
            <a:endParaRPr lang="en-US" dirty="0"/>
          </a:p>
        </p:txBody>
      </p:sp>
      <p:sp>
        <p:nvSpPr>
          <p:cNvPr id="5" name="TextBox 4">
            <a:extLst>
              <a:ext uri="{FF2B5EF4-FFF2-40B4-BE49-F238E27FC236}">
                <a16:creationId xmlns:a16="http://schemas.microsoft.com/office/drawing/2014/main" id="{46E7A9E5-035E-77B5-2492-FC5B1F0FB984}"/>
              </a:ext>
            </a:extLst>
          </p:cNvPr>
          <p:cNvSpPr txBox="1"/>
          <p:nvPr/>
        </p:nvSpPr>
        <p:spPr>
          <a:xfrm>
            <a:off x="407368" y="1052736"/>
            <a:ext cx="6096000" cy="763799"/>
          </a:xfrm>
          <a:prstGeom prst="rect">
            <a:avLst/>
          </a:prstGeom>
          <a:noFill/>
        </p:spPr>
        <p:txBody>
          <a:bodyPr wrap="square">
            <a:spAutoFit/>
          </a:bodyPr>
          <a:lstStyle/>
          <a:p>
            <a:pPr algn="l"/>
            <a:r>
              <a:rPr lang="en-US" b="0" i="0" u="none" strike="noStrike" dirty="0">
                <a:solidFill>
                  <a:srgbClr val="161616"/>
                </a:solidFill>
                <a:effectLst/>
                <a:latin typeface="Segoe UI" panose="020B0502040204020203" pitchFamily="34" charset="0"/>
                <a:hlinkClick r:id="rId2"/>
              </a:rPr>
              <a:t>Identity Protection</a:t>
            </a:r>
            <a:r>
              <a:rPr lang="en-US" b="0" i="0" dirty="0">
                <a:solidFill>
                  <a:srgbClr val="161616"/>
                </a:solidFill>
                <a:effectLst/>
                <a:latin typeface="Segoe UI" panose="020B0502040204020203" pitchFamily="34" charset="0"/>
              </a:rPr>
              <a:t> is a tool that allows organizations to accomplish three key tasks:</a:t>
            </a:r>
          </a:p>
          <a:p>
            <a:pPr marL="171450" indent="-171450" algn="l">
              <a:buFont typeface="Wingdings" panose="05000000000000000000" pitchFamily="2" charset="2"/>
              <a:buChar char="ü"/>
            </a:pPr>
            <a:r>
              <a:rPr lang="en-US" b="0" i="0" u="none" strike="noStrike" dirty="0">
                <a:solidFill>
                  <a:srgbClr val="161616"/>
                </a:solidFill>
                <a:effectLst/>
                <a:latin typeface="Segoe UI" panose="020B0502040204020203" pitchFamily="34" charset="0"/>
              </a:rPr>
              <a:t>Automate the detection and remediation of identity-based risks</a:t>
            </a:r>
            <a:r>
              <a:rPr lang="en-US" b="0" i="0" dirty="0">
                <a:solidFill>
                  <a:srgbClr val="161616"/>
                </a:solidFill>
                <a:effectLst/>
                <a:latin typeface="Segoe UI" panose="020B0502040204020203" pitchFamily="34" charset="0"/>
              </a:rPr>
              <a:t>.</a:t>
            </a:r>
          </a:p>
          <a:p>
            <a:pPr marL="171450" indent="-171450" algn="l">
              <a:buFont typeface="Wingdings" panose="05000000000000000000" pitchFamily="2" charset="2"/>
              <a:buChar char="ü"/>
            </a:pPr>
            <a:r>
              <a:rPr lang="en-US" b="0" i="0" u="none" strike="noStrike" dirty="0">
                <a:solidFill>
                  <a:srgbClr val="161616"/>
                </a:solidFill>
                <a:effectLst/>
                <a:latin typeface="Segoe UI" panose="020B0502040204020203" pitchFamily="34" charset="0"/>
              </a:rPr>
              <a:t>Investigate risks</a:t>
            </a:r>
            <a:r>
              <a:rPr lang="en-US" b="0" i="0" dirty="0">
                <a:solidFill>
                  <a:srgbClr val="161616"/>
                </a:solidFill>
                <a:effectLst/>
                <a:latin typeface="Segoe UI" panose="020B0502040204020203" pitchFamily="34" charset="0"/>
              </a:rPr>
              <a:t> by using data in the Azure portal.</a:t>
            </a:r>
          </a:p>
          <a:p>
            <a:pPr marL="171450" indent="-171450" algn="l">
              <a:buFont typeface="Wingdings" panose="05000000000000000000" pitchFamily="2" charset="2"/>
              <a:buChar char="ü"/>
            </a:pPr>
            <a:r>
              <a:rPr lang="en-US" b="0" i="0" u="none" strike="noStrike" dirty="0">
                <a:solidFill>
                  <a:srgbClr val="161616"/>
                </a:solidFill>
                <a:effectLst/>
                <a:latin typeface="Segoe UI" panose="020B0502040204020203" pitchFamily="34" charset="0"/>
              </a:rPr>
              <a:t>Export risk detection data</a:t>
            </a:r>
            <a:r>
              <a:rPr lang="en-US" b="0" i="0" dirty="0">
                <a:solidFill>
                  <a:srgbClr val="161616"/>
                </a:solidFill>
                <a:effectLst/>
                <a:latin typeface="Segoe UI" panose="020B0502040204020203" pitchFamily="34" charset="0"/>
              </a:rPr>
              <a:t> to other tools.</a:t>
            </a:r>
          </a:p>
        </p:txBody>
      </p:sp>
      <p:pic>
        <p:nvPicPr>
          <p:cNvPr id="7170" name="Picture 2" descr="Diagram that shows how users are evaluated to determine their user risk level.">
            <a:extLst>
              <a:ext uri="{FF2B5EF4-FFF2-40B4-BE49-F238E27FC236}">
                <a16:creationId xmlns:a16="http://schemas.microsoft.com/office/drawing/2014/main" id="{83507FF9-7711-3FF9-DF42-3478CAF973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5400" y="1772816"/>
            <a:ext cx="7632848" cy="4458079"/>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FCD9B928-7DBD-4946-D68B-E00D7677D67A}"/>
              </a:ext>
            </a:extLst>
          </p:cNvPr>
          <p:cNvSpPr txBox="1"/>
          <p:nvPr/>
        </p:nvSpPr>
        <p:spPr>
          <a:xfrm>
            <a:off x="7724250" y="1136669"/>
            <a:ext cx="4348414" cy="763799"/>
          </a:xfrm>
          <a:prstGeom prst="rect">
            <a:avLst/>
          </a:prstGeom>
          <a:noFill/>
        </p:spPr>
        <p:txBody>
          <a:bodyPr wrap="square">
            <a:spAutoFit/>
          </a:bodyPr>
          <a:lstStyle/>
          <a:p>
            <a:pPr marL="171450" indent="-171450" algn="l">
              <a:buFont typeface="Wingdings" panose="05000000000000000000" pitchFamily="2" charset="2"/>
              <a:buChar char="ü"/>
            </a:pPr>
            <a:r>
              <a:rPr lang="en-US" b="0" i="0" dirty="0">
                <a:solidFill>
                  <a:srgbClr val="161616"/>
                </a:solidFill>
                <a:effectLst/>
                <a:latin typeface="Segoe UI" panose="020B0502040204020203" pitchFamily="34" charset="0"/>
              </a:rPr>
              <a:t>Identity Protection provides </a:t>
            </a:r>
            <a:r>
              <a:rPr lang="en-US" b="1" i="0" dirty="0">
                <a:solidFill>
                  <a:srgbClr val="161616"/>
                </a:solidFill>
                <a:effectLst/>
                <a:latin typeface="Segoe UI" panose="020B0502040204020203" pitchFamily="34" charset="0"/>
              </a:rPr>
              <a:t>risk policy</a:t>
            </a:r>
            <a:r>
              <a:rPr lang="en-US" b="0" i="0" dirty="0">
                <a:solidFill>
                  <a:srgbClr val="161616"/>
                </a:solidFill>
                <a:effectLst/>
                <a:latin typeface="Segoe UI" panose="020B0502040204020203" pitchFamily="34" charset="0"/>
              </a:rPr>
              <a:t> detection that includes any identified suspicious actions related to user accounts in the directory.</a:t>
            </a:r>
          </a:p>
          <a:p>
            <a:pPr marL="171450" indent="-171450" algn="l">
              <a:buFont typeface="Wingdings" panose="05000000000000000000" pitchFamily="2" charset="2"/>
              <a:buChar char="ü"/>
            </a:pPr>
            <a:r>
              <a:rPr lang="en-US" b="0" i="0" dirty="0">
                <a:solidFill>
                  <a:srgbClr val="161616"/>
                </a:solidFill>
                <a:effectLst/>
                <a:latin typeface="Segoe UI" panose="020B0502040204020203" pitchFamily="34" charset="0"/>
              </a:rPr>
              <a:t>Two risk policies are evaluated: user risk and sign-in risk:</a:t>
            </a:r>
          </a:p>
        </p:txBody>
      </p:sp>
      <p:sp>
        <p:nvSpPr>
          <p:cNvPr id="11" name="TextBox 10">
            <a:extLst>
              <a:ext uri="{FF2B5EF4-FFF2-40B4-BE49-F238E27FC236}">
                <a16:creationId xmlns:a16="http://schemas.microsoft.com/office/drawing/2014/main" id="{3D704F34-0BAF-0BE9-D011-F9C446F1CAC0}"/>
              </a:ext>
            </a:extLst>
          </p:cNvPr>
          <p:cNvSpPr txBox="1"/>
          <p:nvPr/>
        </p:nvSpPr>
        <p:spPr>
          <a:xfrm>
            <a:off x="8400256" y="2262931"/>
            <a:ext cx="3672408" cy="763799"/>
          </a:xfrm>
          <a:prstGeom prst="rect">
            <a:avLst/>
          </a:prstGeom>
          <a:noFill/>
        </p:spPr>
        <p:txBody>
          <a:bodyPr wrap="square">
            <a:spAutoFit/>
          </a:bodyPr>
          <a:lstStyle/>
          <a:p>
            <a:r>
              <a:rPr lang="en-US" b="1" i="0" u="none" strike="noStrike" dirty="0">
                <a:effectLst/>
                <a:latin typeface="Segoe UI" panose="020B0502040204020203" pitchFamily="34" charset="0"/>
                <a:hlinkClick r:id="rId4"/>
              </a:rPr>
              <a:t>User risk</a:t>
            </a:r>
            <a:r>
              <a:rPr lang="en-US" b="0" i="0" dirty="0">
                <a:solidFill>
                  <a:srgbClr val="161616"/>
                </a:solidFill>
                <a:effectLst/>
                <a:latin typeface="Segoe UI" panose="020B0502040204020203" pitchFamily="34" charset="0"/>
              </a:rPr>
              <a:t> represents the probability that a given identity or account is compromised</a:t>
            </a:r>
          </a:p>
          <a:p>
            <a:endParaRPr lang="en-US" dirty="0">
              <a:solidFill>
                <a:srgbClr val="161616"/>
              </a:solidFill>
              <a:latin typeface="Segoe UI" panose="020B0502040204020203" pitchFamily="34" charset="0"/>
            </a:endParaRPr>
          </a:p>
          <a:p>
            <a:r>
              <a:rPr lang="en-US" dirty="0" err="1">
                <a:solidFill>
                  <a:srgbClr val="161616"/>
                </a:solidFill>
                <a:latin typeface="Segoe UI" panose="020B0502040204020203" pitchFamily="34" charset="0"/>
              </a:rPr>
              <a:t>Eg</a:t>
            </a:r>
            <a:r>
              <a:rPr lang="en-US" dirty="0">
                <a:solidFill>
                  <a:srgbClr val="161616"/>
                </a:solidFill>
                <a:latin typeface="Segoe UI" panose="020B0502040204020203" pitchFamily="34" charset="0"/>
              </a:rPr>
              <a:t>- </a:t>
            </a:r>
            <a:r>
              <a:rPr lang="en-CA" i="0" dirty="0">
                <a:solidFill>
                  <a:srgbClr val="161616"/>
                </a:solidFill>
                <a:effectLst/>
                <a:latin typeface="Segoe UI" panose="020B0502040204020203" pitchFamily="34" charset="0"/>
              </a:rPr>
              <a:t>Leaked credentials</a:t>
            </a:r>
            <a:r>
              <a:rPr lang="en-US" i="0" dirty="0">
                <a:solidFill>
                  <a:srgbClr val="161616"/>
                </a:solidFill>
                <a:effectLst/>
                <a:latin typeface="Segoe UI" panose="020B0502040204020203" pitchFamily="34" charset="0"/>
              </a:rPr>
              <a:t>, Azure AD threat Intelligence</a:t>
            </a:r>
            <a:endParaRPr lang="en-CA" dirty="0"/>
          </a:p>
        </p:txBody>
      </p:sp>
      <p:sp>
        <p:nvSpPr>
          <p:cNvPr id="13" name="TextBox 12">
            <a:extLst>
              <a:ext uri="{FF2B5EF4-FFF2-40B4-BE49-F238E27FC236}">
                <a16:creationId xmlns:a16="http://schemas.microsoft.com/office/drawing/2014/main" id="{DF02CBA9-68BE-5D31-7AF2-4DDDC0C94258}"/>
              </a:ext>
            </a:extLst>
          </p:cNvPr>
          <p:cNvSpPr txBox="1"/>
          <p:nvPr/>
        </p:nvSpPr>
        <p:spPr>
          <a:xfrm>
            <a:off x="8418165" y="3721008"/>
            <a:ext cx="3552056" cy="1099532"/>
          </a:xfrm>
          <a:prstGeom prst="rect">
            <a:avLst/>
          </a:prstGeom>
          <a:noFill/>
        </p:spPr>
        <p:txBody>
          <a:bodyPr wrap="square">
            <a:spAutoFit/>
          </a:bodyPr>
          <a:lstStyle/>
          <a:p>
            <a:r>
              <a:rPr lang="en-US" b="1" i="0" u="none" strike="noStrike" dirty="0">
                <a:effectLst/>
                <a:latin typeface="Segoe UI" panose="020B0502040204020203" pitchFamily="34" charset="0"/>
                <a:hlinkClick r:id="rId4"/>
              </a:rPr>
              <a:t>Sign-in risk</a:t>
            </a:r>
            <a:r>
              <a:rPr lang="en-US" b="0" i="0" dirty="0">
                <a:solidFill>
                  <a:srgbClr val="161616"/>
                </a:solidFill>
                <a:effectLst/>
                <a:latin typeface="Segoe UI" panose="020B0502040204020203" pitchFamily="34" charset="0"/>
              </a:rPr>
              <a:t> represents the probability that a given sign-in (authentication request) isn't authorized by the identity owner</a:t>
            </a:r>
          </a:p>
          <a:p>
            <a:endParaRPr lang="en-US" dirty="0">
              <a:solidFill>
                <a:srgbClr val="161616"/>
              </a:solidFill>
              <a:latin typeface="Segoe UI" panose="020B0502040204020203" pitchFamily="34" charset="0"/>
            </a:endParaRPr>
          </a:p>
          <a:p>
            <a:r>
              <a:rPr lang="en-CA" i="0" dirty="0">
                <a:solidFill>
                  <a:srgbClr val="161616"/>
                </a:solidFill>
                <a:effectLst/>
                <a:latin typeface="Segoe UI" panose="020B0502040204020203" pitchFamily="34" charset="0"/>
              </a:rPr>
              <a:t>Anonymous IP address</a:t>
            </a:r>
          </a:p>
          <a:p>
            <a:r>
              <a:rPr lang="en-CA" i="0" dirty="0">
                <a:solidFill>
                  <a:srgbClr val="161616"/>
                </a:solidFill>
                <a:effectLst/>
                <a:latin typeface="Segoe UI" panose="020B0502040204020203" pitchFamily="34" charset="0"/>
              </a:rPr>
              <a:t>Atypical travel</a:t>
            </a:r>
            <a:endParaRPr lang="en-CA" dirty="0"/>
          </a:p>
        </p:txBody>
      </p:sp>
    </p:spTree>
    <p:extLst>
      <p:ext uri="{BB962C8B-B14F-4D97-AF65-F5344CB8AC3E}">
        <p14:creationId xmlns:p14="http://schemas.microsoft.com/office/powerpoint/2010/main" val="41973314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154AE2-22BA-9DFF-64EF-534D5C21D171}"/>
              </a:ext>
            </a:extLst>
          </p:cNvPr>
          <p:cNvSpPr>
            <a:spLocks noGrp="1"/>
          </p:cNvSpPr>
          <p:nvPr>
            <p:ph type="title"/>
          </p:nvPr>
        </p:nvSpPr>
        <p:spPr/>
        <p:txBody>
          <a:bodyPr/>
          <a:lstStyle/>
          <a:p>
            <a:r>
              <a:rPr lang="en-CA" dirty="0"/>
              <a:t>Access Reviews</a:t>
            </a:r>
          </a:p>
        </p:txBody>
      </p:sp>
      <p:sp>
        <p:nvSpPr>
          <p:cNvPr id="3" name="Footer Placeholder 2">
            <a:extLst>
              <a:ext uri="{FF2B5EF4-FFF2-40B4-BE49-F238E27FC236}">
                <a16:creationId xmlns:a16="http://schemas.microsoft.com/office/drawing/2014/main" id="{860B6EB3-C058-BF94-F9AA-5D618283A8EF}"/>
              </a:ext>
            </a:extLst>
          </p:cNvPr>
          <p:cNvSpPr>
            <a:spLocks noGrp="1"/>
          </p:cNvSpPr>
          <p:nvPr>
            <p:ph type="ftr" sz="quarter" idx="10"/>
          </p:nvPr>
        </p:nvSpPr>
        <p:spPr/>
        <p:txBody>
          <a:bodyPr/>
          <a:lstStyle/>
          <a:p>
            <a:r>
              <a:rPr lang="en-US"/>
              <a:t>TCS Confidential</a:t>
            </a:r>
            <a:endParaRPr lang="en-US" dirty="0"/>
          </a:p>
        </p:txBody>
      </p:sp>
      <p:pic>
        <p:nvPicPr>
          <p:cNvPr id="8194" name="Picture 2" descr="4 tools for Azure AD identity governance (with explanations)">
            <a:extLst>
              <a:ext uri="{FF2B5EF4-FFF2-40B4-BE49-F238E27FC236}">
                <a16:creationId xmlns:a16="http://schemas.microsoft.com/office/drawing/2014/main" id="{8979ED95-F7B6-0E1E-9EDB-8770EDC1A6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28048" y="1124744"/>
            <a:ext cx="5340152" cy="384362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0B01833-B60C-E809-7F66-2C686D8E3B78}"/>
              </a:ext>
            </a:extLst>
          </p:cNvPr>
          <p:cNvSpPr txBox="1"/>
          <p:nvPr/>
        </p:nvSpPr>
        <p:spPr>
          <a:xfrm>
            <a:off x="257323" y="922983"/>
            <a:ext cx="6096000" cy="4624728"/>
          </a:xfrm>
          <a:prstGeom prst="rect">
            <a:avLst/>
          </a:prstGeom>
          <a:noFill/>
        </p:spPr>
        <p:txBody>
          <a:bodyPr wrap="square">
            <a:spAutoFit/>
          </a:bodyPr>
          <a:lstStyle/>
          <a:p>
            <a:pPr algn="l"/>
            <a:r>
              <a:rPr lang="en-US" b="1" i="0" dirty="0">
                <a:solidFill>
                  <a:srgbClr val="161616"/>
                </a:solidFill>
                <a:effectLst/>
                <a:latin typeface="Segoe UI" panose="020B0502040204020203" pitchFamily="34" charset="0"/>
              </a:rPr>
              <a:t>Things to know to determine the purpose of the Azure AD access review</a:t>
            </a:r>
          </a:p>
          <a:p>
            <a:pPr algn="l"/>
            <a:endParaRPr lang="en-US" b="1" i="0" dirty="0">
              <a:solidFill>
                <a:srgbClr val="161616"/>
              </a:solidFill>
              <a:effectLst/>
              <a:latin typeface="Segoe UI" panose="020B0502040204020203" pitchFamily="34" charset="0"/>
            </a:endParaRPr>
          </a:p>
          <a:p>
            <a:pPr algn="l"/>
            <a:r>
              <a:rPr lang="en-US" b="0" i="0" dirty="0">
                <a:solidFill>
                  <a:srgbClr val="161616"/>
                </a:solidFill>
                <a:effectLst/>
                <a:latin typeface="Segoe UI" panose="020B0502040204020203" pitchFamily="34" charset="0"/>
              </a:rPr>
              <a:t>While you consider how to use Azure AD access reviews for Enterprises, think about the following characteristics of an access review.</a:t>
            </a:r>
          </a:p>
          <a:p>
            <a:pPr marL="448474" lvl="1" indent="-171450">
              <a:buFont typeface="Wingdings" panose="05000000000000000000" pitchFamily="2" charset="2"/>
              <a:buChar char="ü"/>
            </a:pPr>
            <a:r>
              <a:rPr lang="en-US" b="0" i="0" dirty="0">
                <a:solidFill>
                  <a:srgbClr val="161616"/>
                </a:solidFill>
                <a:effectLst/>
                <a:latin typeface="Segoe UI" panose="020B0502040204020203" pitchFamily="34" charset="0"/>
              </a:rPr>
              <a:t>Access reviews mitigate risk by protecting, monitoring, and auditing access to critical assets.</a:t>
            </a:r>
          </a:p>
          <a:p>
            <a:pPr marL="448474" lvl="1" indent="-171450">
              <a:buFont typeface="Wingdings" panose="05000000000000000000" pitchFamily="2" charset="2"/>
              <a:buChar char="ü"/>
            </a:pPr>
            <a:r>
              <a:rPr lang="en-US" b="0" i="0" dirty="0">
                <a:solidFill>
                  <a:srgbClr val="161616"/>
                </a:solidFill>
                <a:effectLst/>
                <a:latin typeface="Segoe UI" panose="020B0502040204020203" pitchFamily="34" charset="0"/>
              </a:rPr>
              <a:t>You use access reviews to help ensure the correct users have the correct access to the correct resources.</a:t>
            </a:r>
          </a:p>
          <a:p>
            <a:pPr marL="448474" lvl="1" indent="-171450">
              <a:buFont typeface="Wingdings" panose="05000000000000000000" pitchFamily="2" charset="2"/>
              <a:buChar char="ü"/>
            </a:pPr>
            <a:r>
              <a:rPr lang="en-US" b="0" i="0" dirty="0">
                <a:solidFill>
                  <a:srgbClr val="161616"/>
                </a:solidFill>
                <a:effectLst/>
                <a:latin typeface="Segoe UI" panose="020B0502040204020203" pitchFamily="34" charset="0"/>
              </a:rPr>
              <a:t>Confirm correct user access to apps integrated with Azure AD for single sign-on, including SaaS apps and line-of-business apps.</a:t>
            </a:r>
          </a:p>
          <a:p>
            <a:pPr marL="448474" lvl="1" indent="-171450">
              <a:buFont typeface="Wingdings" panose="05000000000000000000" pitchFamily="2" charset="2"/>
              <a:buChar char="ü"/>
            </a:pPr>
            <a:r>
              <a:rPr lang="en-US" b="0" i="0" dirty="0">
                <a:solidFill>
                  <a:srgbClr val="161616"/>
                </a:solidFill>
                <a:effectLst/>
                <a:latin typeface="Segoe UI" panose="020B0502040204020203" pitchFamily="34" charset="0"/>
              </a:rPr>
              <a:t>Verify group memberships that are synchronized to Azure AD, or created in Azure AD or Microsoft 365, including Microsoft Teams.</a:t>
            </a:r>
          </a:p>
          <a:p>
            <a:pPr marL="448474" lvl="1" indent="-171450">
              <a:buFont typeface="Wingdings" panose="05000000000000000000" pitchFamily="2" charset="2"/>
              <a:buChar char="ü"/>
            </a:pPr>
            <a:r>
              <a:rPr lang="en-US" b="0" i="0" dirty="0">
                <a:solidFill>
                  <a:srgbClr val="161616"/>
                </a:solidFill>
                <a:effectLst/>
                <a:latin typeface="Segoe UI" panose="020B0502040204020203" pitchFamily="34" charset="0"/>
              </a:rPr>
              <a:t>Check access packages that group resources (groups, apps, and sites) into a single package to manage access.</a:t>
            </a:r>
          </a:p>
          <a:p>
            <a:pPr marL="448474" lvl="1" indent="-171450">
              <a:buFont typeface="Wingdings" panose="05000000000000000000" pitchFamily="2" charset="2"/>
              <a:buChar char="ü"/>
            </a:pPr>
            <a:r>
              <a:rPr lang="en-US" b="0" i="0" dirty="0">
                <a:solidFill>
                  <a:srgbClr val="161616"/>
                </a:solidFill>
                <a:effectLst/>
                <a:latin typeface="Segoe UI" panose="020B0502040204020203" pitchFamily="34" charset="0"/>
              </a:rPr>
              <a:t>Access reviews can also be used for Azure AD roles and Azure Resource roles as defined.</a:t>
            </a:r>
          </a:p>
          <a:p>
            <a:pPr marL="448474" lvl="1" indent="-171450">
              <a:buFont typeface="Wingdings" panose="05000000000000000000" pitchFamily="2" charset="2"/>
              <a:buChar char="ü"/>
            </a:pPr>
            <a:endParaRPr lang="en-US" dirty="0">
              <a:solidFill>
                <a:srgbClr val="161616"/>
              </a:solidFill>
              <a:latin typeface="Segoe UI" panose="020B0502040204020203" pitchFamily="34" charset="0"/>
            </a:endParaRPr>
          </a:p>
          <a:p>
            <a:pPr marL="448474" lvl="1" indent="-171450">
              <a:buFont typeface="Wingdings" panose="05000000000000000000" pitchFamily="2" charset="2"/>
              <a:buChar char="ü"/>
            </a:pPr>
            <a:endParaRPr lang="en-US" b="0" i="0" dirty="0">
              <a:solidFill>
                <a:srgbClr val="161616"/>
              </a:solidFill>
              <a:effectLst/>
              <a:latin typeface="Segoe UI" panose="020B0502040204020203" pitchFamily="34" charset="0"/>
            </a:endParaRPr>
          </a:p>
          <a:p>
            <a:pPr lvl="1"/>
            <a:endParaRPr lang="en-US" b="0" i="0" dirty="0">
              <a:solidFill>
                <a:srgbClr val="161616"/>
              </a:solidFill>
              <a:effectLst/>
              <a:latin typeface="Segoe UI" panose="020B0502040204020203" pitchFamily="34" charset="0"/>
            </a:endParaRPr>
          </a:p>
          <a:p>
            <a:pPr algn="l"/>
            <a:r>
              <a:rPr lang="en-US" b="1" i="0" dirty="0">
                <a:solidFill>
                  <a:srgbClr val="161616"/>
                </a:solidFill>
                <a:effectLst/>
                <a:latin typeface="Segoe UI" panose="020B0502040204020203" pitchFamily="34" charset="0"/>
              </a:rPr>
              <a:t>Determine who will conduct the access reviews</a:t>
            </a:r>
          </a:p>
          <a:p>
            <a:pPr algn="l"/>
            <a:r>
              <a:rPr lang="en-US" b="0" i="0" dirty="0">
                <a:solidFill>
                  <a:srgbClr val="161616"/>
                </a:solidFill>
                <a:effectLst/>
                <a:latin typeface="Segoe UI" panose="020B0502040204020203" pitchFamily="34" charset="0"/>
              </a:rPr>
              <a:t>Access reviews are only as good as the person doing the reviewing. Selecting good reviewers is critical to your success. The creator of the access review decides who will conduct the review. This setting can't be changed after the review is started. There are three types of reviewers:</a:t>
            </a:r>
          </a:p>
          <a:p>
            <a:pPr algn="l"/>
            <a:endParaRPr lang="en-US" b="0" i="0" dirty="0">
              <a:solidFill>
                <a:srgbClr val="161616"/>
              </a:solidFill>
              <a:effectLst/>
              <a:latin typeface="Segoe UI" panose="020B0502040204020203" pitchFamily="34" charset="0"/>
            </a:endParaRPr>
          </a:p>
          <a:p>
            <a:pPr lvl="1"/>
            <a:r>
              <a:rPr lang="en-US" b="1" i="0" dirty="0">
                <a:solidFill>
                  <a:srgbClr val="161616"/>
                </a:solidFill>
                <a:effectLst/>
                <a:latin typeface="Segoe UI" panose="020B0502040204020203" pitchFamily="34" charset="0"/>
              </a:rPr>
              <a:t>Resource owners</a:t>
            </a:r>
            <a:r>
              <a:rPr lang="en-US" b="0" i="0" dirty="0">
                <a:solidFill>
                  <a:srgbClr val="161616"/>
                </a:solidFill>
                <a:effectLst/>
                <a:latin typeface="Segoe UI" panose="020B0502040204020203" pitchFamily="34" charset="0"/>
              </a:rPr>
              <a:t>: The business owners of a resource.</a:t>
            </a:r>
          </a:p>
          <a:p>
            <a:pPr lvl="1"/>
            <a:r>
              <a:rPr lang="en-US" b="1" i="0" dirty="0">
                <a:solidFill>
                  <a:srgbClr val="161616"/>
                </a:solidFill>
                <a:effectLst/>
                <a:latin typeface="Segoe UI" panose="020B0502040204020203" pitchFamily="34" charset="0"/>
              </a:rPr>
              <a:t>Delegates</a:t>
            </a:r>
            <a:r>
              <a:rPr lang="en-US" b="0" i="0" dirty="0">
                <a:solidFill>
                  <a:srgbClr val="161616"/>
                </a:solidFill>
                <a:effectLst/>
                <a:latin typeface="Segoe UI" panose="020B0502040204020203" pitchFamily="34" charset="0"/>
              </a:rPr>
              <a:t>: A group of individuals selected by the access reviews admin.</a:t>
            </a:r>
          </a:p>
          <a:p>
            <a:pPr lvl="1"/>
            <a:r>
              <a:rPr lang="en-US" b="1" i="0" dirty="0">
                <a:solidFill>
                  <a:srgbClr val="161616"/>
                </a:solidFill>
                <a:effectLst/>
                <a:latin typeface="Segoe UI" panose="020B0502040204020203" pitchFamily="34" charset="0"/>
              </a:rPr>
              <a:t>End user</a:t>
            </a:r>
            <a:r>
              <a:rPr lang="en-US" b="0" i="0" dirty="0">
                <a:solidFill>
                  <a:srgbClr val="161616"/>
                </a:solidFill>
                <a:effectLst/>
                <a:latin typeface="Segoe UI" panose="020B0502040204020203" pitchFamily="34" charset="0"/>
              </a:rPr>
              <a:t>: A user who self-attests to their need for continued access.</a:t>
            </a:r>
          </a:p>
        </p:txBody>
      </p:sp>
    </p:spTree>
    <p:extLst>
      <p:ext uri="{BB962C8B-B14F-4D97-AF65-F5344CB8AC3E}">
        <p14:creationId xmlns:p14="http://schemas.microsoft.com/office/powerpoint/2010/main" val="18533246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4CF80-C2B5-D071-0853-822333308B8E}"/>
              </a:ext>
            </a:extLst>
          </p:cNvPr>
          <p:cNvSpPr>
            <a:spLocks noGrp="1"/>
          </p:cNvSpPr>
          <p:nvPr>
            <p:ph type="title"/>
          </p:nvPr>
        </p:nvSpPr>
        <p:spPr/>
        <p:txBody>
          <a:bodyPr/>
          <a:lstStyle/>
          <a:p>
            <a:r>
              <a:rPr lang="en-CA" dirty="0"/>
              <a:t>Managed Identities</a:t>
            </a:r>
          </a:p>
        </p:txBody>
      </p:sp>
      <p:sp>
        <p:nvSpPr>
          <p:cNvPr id="3" name="Footer Placeholder 2">
            <a:extLst>
              <a:ext uri="{FF2B5EF4-FFF2-40B4-BE49-F238E27FC236}">
                <a16:creationId xmlns:a16="http://schemas.microsoft.com/office/drawing/2014/main" id="{62A26C37-E03C-E3F3-998B-CD6B11D74D91}"/>
              </a:ext>
            </a:extLst>
          </p:cNvPr>
          <p:cNvSpPr>
            <a:spLocks noGrp="1"/>
          </p:cNvSpPr>
          <p:nvPr>
            <p:ph type="ftr" sz="quarter" idx="10"/>
          </p:nvPr>
        </p:nvSpPr>
        <p:spPr/>
        <p:txBody>
          <a:bodyPr/>
          <a:lstStyle/>
          <a:p>
            <a:r>
              <a:rPr lang="en-US"/>
              <a:t>TCS Confidential</a:t>
            </a:r>
            <a:endParaRPr lang="en-US" dirty="0"/>
          </a:p>
        </p:txBody>
      </p:sp>
      <p:sp>
        <p:nvSpPr>
          <p:cNvPr id="5" name="TextBox 4">
            <a:extLst>
              <a:ext uri="{FF2B5EF4-FFF2-40B4-BE49-F238E27FC236}">
                <a16:creationId xmlns:a16="http://schemas.microsoft.com/office/drawing/2014/main" id="{5D8BD88C-28C5-83E6-2905-5754B09D2794}"/>
              </a:ext>
            </a:extLst>
          </p:cNvPr>
          <p:cNvSpPr txBox="1"/>
          <p:nvPr/>
        </p:nvSpPr>
        <p:spPr>
          <a:xfrm>
            <a:off x="479376" y="980728"/>
            <a:ext cx="5400600" cy="595932"/>
          </a:xfrm>
          <a:prstGeom prst="rect">
            <a:avLst/>
          </a:prstGeom>
          <a:noFill/>
        </p:spPr>
        <p:txBody>
          <a:bodyPr wrap="square">
            <a:spAutoFit/>
          </a:bodyPr>
          <a:lstStyle/>
          <a:p>
            <a:r>
              <a:rPr lang="en-US" b="0" i="0" dirty="0">
                <a:solidFill>
                  <a:srgbClr val="161616"/>
                </a:solidFill>
                <a:effectLst/>
                <a:latin typeface="Segoe UI" panose="020B0502040204020203" pitchFamily="34" charset="0"/>
              </a:rPr>
              <a:t>Azure managed identity is a feature of Azure Active Directory that you can use free of charge. This feature automatically creates identities to allow apps to authenticate with Azure resources and services</a:t>
            </a:r>
            <a:endParaRPr lang="en-CA" dirty="0"/>
          </a:p>
        </p:txBody>
      </p:sp>
      <p:sp>
        <p:nvSpPr>
          <p:cNvPr id="7" name="TextBox 6">
            <a:extLst>
              <a:ext uri="{FF2B5EF4-FFF2-40B4-BE49-F238E27FC236}">
                <a16:creationId xmlns:a16="http://schemas.microsoft.com/office/drawing/2014/main" id="{AF767677-41AF-0DA1-1AA7-637EE58F2534}"/>
              </a:ext>
            </a:extLst>
          </p:cNvPr>
          <p:cNvSpPr txBox="1"/>
          <p:nvPr/>
        </p:nvSpPr>
        <p:spPr>
          <a:xfrm>
            <a:off x="6312024" y="958747"/>
            <a:ext cx="5112568" cy="2442464"/>
          </a:xfrm>
          <a:prstGeom prst="rect">
            <a:avLst/>
          </a:prstGeom>
          <a:noFill/>
        </p:spPr>
        <p:txBody>
          <a:bodyPr wrap="square">
            <a:spAutoFit/>
          </a:bodyPr>
          <a:lstStyle/>
          <a:p>
            <a:pPr algn="l"/>
            <a:r>
              <a:rPr lang="en-US" b="0" i="0" dirty="0">
                <a:solidFill>
                  <a:srgbClr val="161616"/>
                </a:solidFill>
                <a:effectLst/>
                <a:latin typeface="Segoe UI" panose="020B0502040204020203" pitchFamily="34" charset="0"/>
              </a:rPr>
              <a:t>There are two types of managed identities:</a:t>
            </a:r>
          </a:p>
          <a:p>
            <a:pPr algn="l"/>
            <a:endParaRPr lang="en-US" b="0" i="0" dirty="0">
              <a:solidFill>
                <a:srgbClr val="161616"/>
              </a:solidFill>
              <a:effectLst/>
              <a:latin typeface="Segoe UI" panose="020B0502040204020203" pitchFamily="34" charset="0"/>
            </a:endParaRPr>
          </a:p>
          <a:p>
            <a:pPr algn="l"/>
            <a:r>
              <a:rPr lang="en-US" b="1" i="0" dirty="0">
                <a:solidFill>
                  <a:srgbClr val="161616"/>
                </a:solidFill>
                <a:effectLst/>
                <a:latin typeface="Segoe UI" panose="020B0502040204020203" pitchFamily="34" charset="0"/>
              </a:rPr>
              <a:t>System-assigned</a:t>
            </a:r>
            <a:r>
              <a:rPr lang="en-US" b="0" i="0" dirty="0">
                <a:solidFill>
                  <a:srgbClr val="161616"/>
                </a:solidFill>
                <a:effectLst/>
                <a:latin typeface="Segoe UI" panose="020B0502040204020203" pitchFamily="34" charset="0"/>
              </a:rPr>
              <a:t>: Some Azure services allow you to enable a managed identity directly on a service instance. When you enable a system-assigned managed identity, an identity is created in Azure AD that's tied to the lifecycle of that service instance. When the resource is deleted, Azure automatically deletes the identity. By design, only that Azure resource can use that identity to request tokens from Azure AD.</a:t>
            </a:r>
          </a:p>
          <a:p>
            <a:pPr algn="l">
              <a:buFont typeface="Arial" panose="020B0604020202020204" pitchFamily="34" charset="0"/>
              <a:buChar char="•"/>
            </a:pPr>
            <a:endParaRPr lang="en-US" dirty="0">
              <a:solidFill>
                <a:srgbClr val="161616"/>
              </a:solidFill>
              <a:latin typeface="Segoe UI" panose="020B0502040204020203" pitchFamily="34" charset="0"/>
            </a:endParaRPr>
          </a:p>
          <a:p>
            <a:pPr algn="l">
              <a:buFont typeface="Arial" panose="020B0604020202020204" pitchFamily="34" charset="0"/>
              <a:buChar char="•"/>
            </a:pPr>
            <a:endParaRPr lang="en-US" b="0" i="0" dirty="0">
              <a:solidFill>
                <a:srgbClr val="161616"/>
              </a:solidFill>
              <a:effectLst/>
              <a:latin typeface="Segoe UI" panose="020B0502040204020203" pitchFamily="34" charset="0"/>
            </a:endParaRPr>
          </a:p>
          <a:p>
            <a:pPr algn="l"/>
            <a:r>
              <a:rPr lang="en-US" b="1" i="0" dirty="0">
                <a:solidFill>
                  <a:srgbClr val="161616"/>
                </a:solidFill>
                <a:effectLst/>
                <a:latin typeface="Segoe UI" panose="020B0502040204020203" pitchFamily="34" charset="0"/>
              </a:rPr>
              <a:t>User-assigned</a:t>
            </a:r>
            <a:r>
              <a:rPr lang="en-US" b="0" i="0" dirty="0">
                <a:solidFill>
                  <a:srgbClr val="161616"/>
                </a:solidFill>
                <a:effectLst/>
                <a:latin typeface="Segoe UI" panose="020B0502040204020203" pitchFamily="34" charset="0"/>
              </a:rPr>
              <a:t>: You can create a managed identity as a standalone Azure resource. Create a user-assigned managed identity and assign it to one or more instances of an Azure service. A user-assigned identity is managed separately from the resources that use it.</a:t>
            </a:r>
          </a:p>
        </p:txBody>
      </p:sp>
      <p:pic>
        <p:nvPicPr>
          <p:cNvPr id="9218" name="Picture 2" descr="How Azure Managed Identity works explained. A special type of Enterprise  Application. - Emilyvanputten.com">
            <a:extLst>
              <a:ext uri="{FF2B5EF4-FFF2-40B4-BE49-F238E27FC236}">
                <a16:creationId xmlns:a16="http://schemas.microsoft.com/office/drawing/2014/main" id="{222AB163-447B-ECC8-103C-044F9F3ABA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7323" y="1955895"/>
            <a:ext cx="5414591" cy="3273305"/>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3D97790F-8BC4-9329-6289-7902A0BE1FA8}"/>
              </a:ext>
            </a:extLst>
          </p:cNvPr>
          <p:cNvSpPr txBox="1"/>
          <p:nvPr/>
        </p:nvSpPr>
        <p:spPr>
          <a:xfrm>
            <a:off x="6226274" y="3717032"/>
            <a:ext cx="5832648" cy="2106731"/>
          </a:xfrm>
          <a:prstGeom prst="rect">
            <a:avLst/>
          </a:prstGeom>
          <a:noFill/>
        </p:spPr>
        <p:txBody>
          <a:bodyPr wrap="square">
            <a:spAutoFit/>
          </a:bodyPr>
          <a:lstStyle/>
          <a:p>
            <a:pPr marL="171450" indent="-171450" algn="l">
              <a:buFont typeface="Wingdings" panose="05000000000000000000" pitchFamily="2" charset="2"/>
              <a:buChar char="ü"/>
            </a:pPr>
            <a:r>
              <a:rPr lang="en-US" b="0" i="0" dirty="0">
                <a:solidFill>
                  <a:srgbClr val="161616"/>
                </a:solidFill>
                <a:effectLst/>
                <a:latin typeface="Segoe UI" panose="020B0502040204020203" pitchFamily="34" charset="0"/>
              </a:rPr>
              <a:t>A managed identity combines Azure AD authentication and Azure role-based access control (RBAC).</a:t>
            </a:r>
          </a:p>
          <a:p>
            <a:pPr marL="171450" indent="-171450" algn="l">
              <a:buFont typeface="Wingdings" panose="05000000000000000000" pitchFamily="2" charset="2"/>
              <a:buChar char="ü"/>
            </a:pPr>
            <a:r>
              <a:rPr lang="en-US" b="0" i="0" dirty="0">
                <a:solidFill>
                  <a:srgbClr val="161616"/>
                </a:solidFill>
                <a:effectLst/>
                <a:latin typeface="Segoe UI" panose="020B0502040204020203" pitchFamily="34" charset="0"/>
              </a:rPr>
              <a:t>When you use managed identities, you don't need to rotate credentials or worry about expiring certifications. Azure handles credential rotation and expiration in the background. To configure an app to use a managed identity, you use the provided token to call the service.</a:t>
            </a:r>
          </a:p>
          <a:p>
            <a:pPr marL="171450" indent="-171450" algn="l">
              <a:buFont typeface="Wingdings" panose="05000000000000000000" pitchFamily="2" charset="2"/>
              <a:buChar char="ü"/>
            </a:pPr>
            <a:r>
              <a:rPr lang="en-US" b="0" i="0" dirty="0">
                <a:solidFill>
                  <a:srgbClr val="161616"/>
                </a:solidFill>
                <a:effectLst/>
                <a:latin typeface="Segoe UI" panose="020B0502040204020203" pitchFamily="34" charset="0"/>
              </a:rPr>
              <a:t>Resources that support system-assigned managed identities allow you to:</a:t>
            </a:r>
          </a:p>
          <a:p>
            <a:pPr marL="628650" lvl="1" indent="-171450" algn="l">
              <a:buFont typeface="Arial" panose="020B0604020202020204" pitchFamily="34" charset="0"/>
              <a:buChar char="•"/>
            </a:pPr>
            <a:r>
              <a:rPr lang="en-US" b="0" i="0" dirty="0">
                <a:solidFill>
                  <a:srgbClr val="161616"/>
                </a:solidFill>
                <a:effectLst/>
                <a:latin typeface="Segoe UI" panose="020B0502040204020203" pitchFamily="34" charset="0"/>
              </a:rPr>
              <a:t>Enable or disable managed identities at the resource level.</a:t>
            </a:r>
          </a:p>
          <a:p>
            <a:pPr marL="628650" lvl="1" indent="-171450" algn="l">
              <a:buFont typeface="Arial" panose="020B0604020202020204" pitchFamily="34" charset="0"/>
              <a:buChar char="•"/>
            </a:pPr>
            <a:r>
              <a:rPr lang="en-US" b="0" i="0" dirty="0">
                <a:solidFill>
                  <a:srgbClr val="161616"/>
                </a:solidFill>
                <a:effectLst/>
                <a:latin typeface="Segoe UI" panose="020B0502040204020203" pitchFamily="34" charset="0"/>
              </a:rPr>
              <a:t>Use RBAC roles to grant permissions.</a:t>
            </a:r>
          </a:p>
          <a:p>
            <a:pPr marL="628650" lvl="1" indent="-171450" algn="l">
              <a:buFont typeface="Arial" panose="020B0604020202020204" pitchFamily="34" charset="0"/>
              <a:buChar char="•"/>
            </a:pPr>
            <a:r>
              <a:rPr lang="en-US" b="0" i="0" dirty="0">
                <a:solidFill>
                  <a:srgbClr val="161616"/>
                </a:solidFill>
                <a:effectLst/>
                <a:latin typeface="Segoe UI" panose="020B0502040204020203" pitchFamily="34" charset="0"/>
              </a:rPr>
              <a:t>Review create, read, update, delete (CRUD) operations in Azure Activity logs.</a:t>
            </a:r>
          </a:p>
          <a:p>
            <a:pPr marL="628650" lvl="1" indent="-171450" algn="l">
              <a:buFont typeface="Arial" panose="020B0604020202020204" pitchFamily="34" charset="0"/>
              <a:buChar char="•"/>
            </a:pPr>
            <a:r>
              <a:rPr lang="en-US" b="0" i="0" dirty="0">
                <a:solidFill>
                  <a:srgbClr val="161616"/>
                </a:solidFill>
                <a:effectLst/>
                <a:latin typeface="Segoe UI" panose="020B0502040204020203" pitchFamily="34" charset="0"/>
              </a:rPr>
              <a:t>Review sign-in activity in Azure AD sign-in logs.</a:t>
            </a:r>
          </a:p>
          <a:p>
            <a:pPr marL="171450" indent="-171450" algn="l">
              <a:buFont typeface="Wingdings" panose="05000000000000000000" pitchFamily="2" charset="2"/>
              <a:buChar char="ü"/>
            </a:pPr>
            <a:r>
              <a:rPr lang="en-US" b="0" i="0" dirty="0">
                <a:solidFill>
                  <a:srgbClr val="161616"/>
                </a:solidFill>
                <a:effectLst/>
                <a:latin typeface="Segoe UI" panose="020B0502040204020203" pitchFamily="34" charset="0"/>
              </a:rPr>
              <a:t>Managed identities can be enabled or disabled on an app at any time.</a:t>
            </a:r>
          </a:p>
        </p:txBody>
      </p:sp>
    </p:spTree>
    <p:extLst>
      <p:ext uri="{BB962C8B-B14F-4D97-AF65-F5344CB8AC3E}">
        <p14:creationId xmlns:p14="http://schemas.microsoft.com/office/powerpoint/2010/main" val="20486792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8674A964-E617-460A-94A6-E2CA9144DB51}"/>
              </a:ext>
            </a:extLst>
          </p:cNvPr>
          <p:cNvSpPr>
            <a:spLocks noGrp="1"/>
          </p:cNvSpPr>
          <p:nvPr>
            <p:ph type="body" sz="quarter" idx="10"/>
          </p:nvPr>
        </p:nvSpPr>
        <p:spPr>
          <a:xfrm>
            <a:off x="382921" y="2849126"/>
            <a:ext cx="5390651" cy="1131079"/>
          </a:xfrm>
        </p:spPr>
        <p:txBody>
          <a:bodyPr vert="horz" wrap="square" lIns="0" tIns="22860" rIns="0" bIns="0" rtlCol="0">
            <a:spAutoFit/>
          </a:bodyPr>
          <a:lstStyle/>
          <a:p>
            <a:r>
              <a:rPr lang="en-US" sz="3600" dirty="0"/>
              <a:t>Module -1 Design governance</a:t>
            </a:r>
          </a:p>
        </p:txBody>
      </p:sp>
      <p:sp>
        <p:nvSpPr>
          <p:cNvPr id="3" name="Text Placeholder 2">
            <a:extLst>
              <a:ext uri="{FF2B5EF4-FFF2-40B4-BE49-F238E27FC236}">
                <a16:creationId xmlns:a16="http://schemas.microsoft.com/office/drawing/2014/main" id="{8A8145E8-E21F-4918-8CA3-0FF47CD1F8BB}"/>
              </a:ext>
            </a:extLst>
          </p:cNvPr>
          <p:cNvSpPr>
            <a:spLocks noGrp="1"/>
          </p:cNvSpPr>
          <p:nvPr>
            <p:ph type="body" sz="quarter" idx="11"/>
          </p:nvPr>
        </p:nvSpPr>
        <p:spPr/>
        <p:txBody>
          <a:bodyPr/>
          <a:lstStyle/>
          <a:p>
            <a:r>
              <a:rPr lang="en-US" dirty="0"/>
              <a:t>06/25/2023</a:t>
            </a:r>
          </a:p>
        </p:txBody>
      </p:sp>
      <p:pic>
        <p:nvPicPr>
          <p:cNvPr id="10" name="Picture Placeholder 5" descr="A picture containing text, person, person, indoor&#10;&#10;Description automatically generated">
            <a:extLst>
              <a:ext uri="{FF2B5EF4-FFF2-40B4-BE49-F238E27FC236}">
                <a16:creationId xmlns:a16="http://schemas.microsoft.com/office/drawing/2014/main" id="{F3999CA6-A8AD-495C-8752-C8C45046DBD1}"/>
              </a:ext>
            </a:extLst>
          </p:cNvPr>
          <p:cNvPicPr>
            <a:picLocks noGrp="1" noChangeAspect="1"/>
          </p:cNvPicPr>
          <p:nvPr>
            <p:ph type="pic" sz="quarter" idx="12"/>
          </p:nvPr>
        </p:nvPicPr>
        <p:blipFill rotWithShape="1">
          <a:blip r:embed="rId2">
            <a:extLst>
              <a:ext uri="{28A0092B-C50C-407E-A947-70E740481C1C}">
                <a14:useLocalDpi xmlns:a14="http://schemas.microsoft.com/office/drawing/2010/main" val="0"/>
              </a:ext>
            </a:extLst>
          </a:blip>
          <a:srcRect t="3" b="3"/>
          <a:stretch/>
        </p:blipFill>
        <p:spPr/>
      </p:pic>
      <p:pic>
        <p:nvPicPr>
          <p:cNvPr id="12" name="Graphic 8">
            <a:extLst>
              <a:ext uri="{FF2B5EF4-FFF2-40B4-BE49-F238E27FC236}">
                <a16:creationId xmlns:a16="http://schemas.microsoft.com/office/drawing/2014/main" id="{69C9D494-1150-4717-9C33-5A4683F29E36}"/>
              </a:ext>
            </a:extLst>
          </p:cNvPr>
          <p:cNvPicPr>
            <a:picLocks noChangeAspect="1"/>
          </p:cNvPicPr>
          <p:nvPr/>
        </p:nvPicPr>
        <p:blipFill>
          <a:blip r:embed="rId3">
            <a:lum bright="-20000" contrast="40000"/>
            <a:alphaModFix/>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864352" y="1806579"/>
            <a:ext cx="6327648" cy="4230567"/>
          </a:xfrm>
          <a:prstGeom prst="rect">
            <a:avLst/>
          </a:prstGeom>
        </p:spPr>
      </p:pic>
    </p:spTree>
    <p:extLst>
      <p:ext uri="{BB962C8B-B14F-4D97-AF65-F5344CB8AC3E}">
        <p14:creationId xmlns:p14="http://schemas.microsoft.com/office/powerpoint/2010/main" val="22352602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7932DD-1E4B-D2F8-33C8-A22D3967AA13}"/>
              </a:ext>
            </a:extLst>
          </p:cNvPr>
          <p:cNvSpPr>
            <a:spLocks noGrp="1"/>
          </p:cNvSpPr>
          <p:nvPr>
            <p:ph type="title"/>
          </p:nvPr>
        </p:nvSpPr>
        <p:spPr/>
        <p:txBody>
          <a:bodyPr/>
          <a:lstStyle/>
          <a:p>
            <a:r>
              <a:rPr lang="en-CA" dirty="0"/>
              <a:t>Service Principals For Applications</a:t>
            </a:r>
          </a:p>
        </p:txBody>
      </p:sp>
      <p:sp>
        <p:nvSpPr>
          <p:cNvPr id="3" name="Footer Placeholder 2">
            <a:extLst>
              <a:ext uri="{FF2B5EF4-FFF2-40B4-BE49-F238E27FC236}">
                <a16:creationId xmlns:a16="http://schemas.microsoft.com/office/drawing/2014/main" id="{1142624E-2908-08B5-B4D3-3B5708C2836B}"/>
              </a:ext>
            </a:extLst>
          </p:cNvPr>
          <p:cNvSpPr>
            <a:spLocks noGrp="1"/>
          </p:cNvSpPr>
          <p:nvPr>
            <p:ph type="ftr" sz="quarter" idx="10"/>
          </p:nvPr>
        </p:nvSpPr>
        <p:spPr/>
        <p:txBody>
          <a:bodyPr/>
          <a:lstStyle/>
          <a:p>
            <a:r>
              <a:rPr lang="en-US"/>
              <a:t>TCS Confidential</a:t>
            </a:r>
            <a:endParaRPr lang="en-US" dirty="0"/>
          </a:p>
        </p:txBody>
      </p:sp>
      <p:sp>
        <p:nvSpPr>
          <p:cNvPr id="5" name="TextBox 4">
            <a:extLst>
              <a:ext uri="{FF2B5EF4-FFF2-40B4-BE49-F238E27FC236}">
                <a16:creationId xmlns:a16="http://schemas.microsoft.com/office/drawing/2014/main" id="{497971F8-1B0B-D0AD-049B-9423F5D13E2C}"/>
              </a:ext>
            </a:extLst>
          </p:cNvPr>
          <p:cNvSpPr txBox="1"/>
          <p:nvPr/>
        </p:nvSpPr>
        <p:spPr>
          <a:xfrm>
            <a:off x="551384" y="1205298"/>
            <a:ext cx="6096000" cy="931665"/>
          </a:xfrm>
          <a:prstGeom prst="rect">
            <a:avLst/>
          </a:prstGeom>
          <a:noFill/>
        </p:spPr>
        <p:txBody>
          <a:bodyPr wrap="square">
            <a:spAutoFit/>
          </a:bodyPr>
          <a:lstStyle/>
          <a:p>
            <a:r>
              <a:rPr lang="en-US" b="0" i="0" dirty="0">
                <a:solidFill>
                  <a:srgbClr val="161616"/>
                </a:solidFill>
                <a:effectLst/>
                <a:latin typeface="Segoe UI" panose="020B0502040204020203" pitchFamily="34" charset="0"/>
              </a:rPr>
              <a:t>When a user or application requests access to a resource that's secured by an Azure Active Directory tenant, the user or app must be represented by a </a:t>
            </a:r>
            <a:r>
              <a:rPr lang="en-US" b="0" i="1" dirty="0">
                <a:solidFill>
                  <a:srgbClr val="161616"/>
                </a:solidFill>
                <a:effectLst/>
                <a:latin typeface="Segoe UI" panose="020B0502040204020203" pitchFamily="34" charset="0"/>
              </a:rPr>
              <a:t>security principal</a:t>
            </a:r>
            <a:r>
              <a:rPr lang="en-US" b="0" i="0" dirty="0">
                <a:solidFill>
                  <a:srgbClr val="161616"/>
                </a:solidFill>
                <a:effectLst/>
                <a:latin typeface="Segoe UI" panose="020B0502040204020203" pitchFamily="34" charset="0"/>
              </a:rPr>
              <a:t>. The security principal defines the access policy and permissions for the user (</a:t>
            </a:r>
            <a:r>
              <a:rPr lang="en-US" b="0" i="1" dirty="0">
                <a:solidFill>
                  <a:srgbClr val="161616"/>
                </a:solidFill>
                <a:effectLst/>
                <a:latin typeface="Segoe UI" panose="020B0502040204020203" pitchFamily="34" charset="0"/>
              </a:rPr>
              <a:t>user principal</a:t>
            </a:r>
            <a:r>
              <a:rPr lang="en-US" b="0" i="0" dirty="0">
                <a:solidFill>
                  <a:srgbClr val="161616"/>
                </a:solidFill>
                <a:effectLst/>
                <a:latin typeface="Segoe UI" panose="020B0502040204020203" pitchFamily="34" charset="0"/>
              </a:rPr>
              <a:t>) or app (</a:t>
            </a:r>
            <a:r>
              <a:rPr lang="en-US" b="0" i="1" dirty="0">
                <a:solidFill>
                  <a:srgbClr val="161616"/>
                </a:solidFill>
                <a:effectLst/>
                <a:latin typeface="Segoe UI" panose="020B0502040204020203" pitchFamily="34" charset="0"/>
              </a:rPr>
              <a:t>service principal</a:t>
            </a:r>
            <a:r>
              <a:rPr lang="en-US" b="0" i="0" dirty="0">
                <a:solidFill>
                  <a:srgbClr val="161616"/>
                </a:solidFill>
                <a:effectLst/>
                <a:latin typeface="Segoe UI" panose="020B0502040204020203" pitchFamily="34" charset="0"/>
              </a:rPr>
              <a:t>) in the Azure AD tenant. The principal supports core features like authentication for a user and app during sign-in, or authorization during resource access.</a:t>
            </a:r>
            <a:endParaRPr lang="en-CA" dirty="0"/>
          </a:p>
        </p:txBody>
      </p:sp>
      <p:pic>
        <p:nvPicPr>
          <p:cNvPr id="7" name="Picture 6">
            <a:extLst>
              <a:ext uri="{FF2B5EF4-FFF2-40B4-BE49-F238E27FC236}">
                <a16:creationId xmlns:a16="http://schemas.microsoft.com/office/drawing/2014/main" id="{3606C2F2-01F3-AD2B-C5B5-AEC6521DFB73}"/>
              </a:ext>
            </a:extLst>
          </p:cNvPr>
          <p:cNvPicPr>
            <a:picLocks noChangeAspect="1"/>
          </p:cNvPicPr>
          <p:nvPr/>
        </p:nvPicPr>
        <p:blipFill>
          <a:blip r:embed="rId2"/>
          <a:stretch>
            <a:fillRect/>
          </a:stretch>
        </p:blipFill>
        <p:spPr>
          <a:xfrm>
            <a:off x="2279576" y="2179862"/>
            <a:ext cx="8220075" cy="4086225"/>
          </a:xfrm>
          <a:prstGeom prst="rect">
            <a:avLst/>
          </a:prstGeom>
        </p:spPr>
      </p:pic>
    </p:spTree>
    <p:extLst>
      <p:ext uri="{BB962C8B-B14F-4D97-AF65-F5344CB8AC3E}">
        <p14:creationId xmlns:p14="http://schemas.microsoft.com/office/powerpoint/2010/main" val="33984612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8966FE-93DD-F8E4-CC9B-01978C9C6329}"/>
              </a:ext>
            </a:extLst>
          </p:cNvPr>
          <p:cNvSpPr>
            <a:spLocks noGrp="1"/>
          </p:cNvSpPr>
          <p:nvPr>
            <p:ph type="title"/>
          </p:nvPr>
        </p:nvSpPr>
        <p:spPr/>
        <p:txBody>
          <a:bodyPr/>
          <a:lstStyle/>
          <a:p>
            <a:r>
              <a:rPr lang="en-CA" dirty="0"/>
              <a:t>Azure AD Connect</a:t>
            </a:r>
          </a:p>
        </p:txBody>
      </p:sp>
      <p:sp>
        <p:nvSpPr>
          <p:cNvPr id="3" name="Footer Placeholder 2">
            <a:extLst>
              <a:ext uri="{FF2B5EF4-FFF2-40B4-BE49-F238E27FC236}">
                <a16:creationId xmlns:a16="http://schemas.microsoft.com/office/drawing/2014/main" id="{D54811E3-D831-6626-43FF-2C0BE71D44CE}"/>
              </a:ext>
            </a:extLst>
          </p:cNvPr>
          <p:cNvSpPr>
            <a:spLocks noGrp="1"/>
          </p:cNvSpPr>
          <p:nvPr>
            <p:ph type="ftr" sz="quarter" idx="10"/>
          </p:nvPr>
        </p:nvSpPr>
        <p:spPr/>
        <p:txBody>
          <a:bodyPr/>
          <a:lstStyle/>
          <a:p>
            <a:r>
              <a:rPr lang="en-US"/>
              <a:t>TCS Confidential</a:t>
            </a:r>
            <a:endParaRPr lang="en-US" dirty="0"/>
          </a:p>
        </p:txBody>
      </p:sp>
      <p:pic>
        <p:nvPicPr>
          <p:cNvPr id="10242" name="Picture 2" descr="Azure AD Connect (AAD Connect) - FirstAttribute AG">
            <a:extLst>
              <a:ext uri="{FF2B5EF4-FFF2-40B4-BE49-F238E27FC236}">
                <a16:creationId xmlns:a16="http://schemas.microsoft.com/office/drawing/2014/main" id="{9BE05FA0-9A70-31DA-33F4-823F4AF9DE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00056" y="1484784"/>
            <a:ext cx="4339927" cy="361660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DDEF790-8394-DA26-40E7-081E7F4316DB}"/>
              </a:ext>
            </a:extLst>
          </p:cNvPr>
          <p:cNvSpPr txBox="1"/>
          <p:nvPr/>
        </p:nvSpPr>
        <p:spPr>
          <a:xfrm>
            <a:off x="505991" y="1435685"/>
            <a:ext cx="6096000" cy="428066"/>
          </a:xfrm>
          <a:prstGeom prst="rect">
            <a:avLst/>
          </a:prstGeom>
          <a:noFill/>
        </p:spPr>
        <p:txBody>
          <a:bodyPr wrap="square">
            <a:spAutoFit/>
          </a:bodyPr>
          <a:lstStyle/>
          <a:p>
            <a:r>
              <a:rPr lang="en-US" b="0" i="0">
                <a:solidFill>
                  <a:srgbClr val="161616"/>
                </a:solidFill>
                <a:effectLst/>
                <a:latin typeface="Segoe UI" panose="020B0502040204020203" pitchFamily="34" charset="0"/>
              </a:rPr>
              <a:t>Azure AD Connect is an on-premises Microsoft application that's designed to meet and accomplish your hybrid identity goals</a:t>
            </a:r>
            <a:endParaRPr lang="en-CA" dirty="0"/>
          </a:p>
        </p:txBody>
      </p:sp>
      <p:sp>
        <p:nvSpPr>
          <p:cNvPr id="7" name="TextBox 6">
            <a:extLst>
              <a:ext uri="{FF2B5EF4-FFF2-40B4-BE49-F238E27FC236}">
                <a16:creationId xmlns:a16="http://schemas.microsoft.com/office/drawing/2014/main" id="{435CC87C-14AB-5649-54F8-E0CEE41269DA}"/>
              </a:ext>
            </a:extLst>
          </p:cNvPr>
          <p:cNvSpPr txBox="1"/>
          <p:nvPr/>
        </p:nvSpPr>
        <p:spPr>
          <a:xfrm>
            <a:off x="504056" y="2157980"/>
            <a:ext cx="6096000" cy="260199"/>
          </a:xfrm>
          <a:prstGeom prst="rect">
            <a:avLst/>
          </a:prstGeom>
          <a:noFill/>
        </p:spPr>
        <p:txBody>
          <a:bodyPr wrap="square">
            <a:spAutoFit/>
          </a:bodyPr>
          <a:lstStyle/>
          <a:p>
            <a:pPr algn="l"/>
            <a:r>
              <a:rPr lang="en-CA" b="1" i="0" dirty="0">
                <a:solidFill>
                  <a:srgbClr val="161616"/>
                </a:solidFill>
                <a:effectLst/>
                <a:latin typeface="Segoe UI" panose="020B0502040204020203" pitchFamily="34" charset="0"/>
              </a:rPr>
              <a:t>Azure AD Connect features</a:t>
            </a:r>
          </a:p>
        </p:txBody>
      </p:sp>
      <p:sp>
        <p:nvSpPr>
          <p:cNvPr id="9" name="TextBox 8">
            <a:extLst>
              <a:ext uri="{FF2B5EF4-FFF2-40B4-BE49-F238E27FC236}">
                <a16:creationId xmlns:a16="http://schemas.microsoft.com/office/drawing/2014/main" id="{FAC626B1-04A2-DAAB-48AE-4961BAE84A98}"/>
              </a:ext>
            </a:extLst>
          </p:cNvPr>
          <p:cNvSpPr txBox="1"/>
          <p:nvPr/>
        </p:nvSpPr>
        <p:spPr>
          <a:xfrm>
            <a:off x="472976" y="2589660"/>
            <a:ext cx="6096000" cy="2442464"/>
          </a:xfrm>
          <a:prstGeom prst="rect">
            <a:avLst/>
          </a:prstGeom>
          <a:noFill/>
        </p:spPr>
        <p:txBody>
          <a:bodyPr wrap="square">
            <a:spAutoFit/>
          </a:bodyPr>
          <a:lstStyle/>
          <a:p>
            <a:pPr algn="l"/>
            <a:r>
              <a:rPr lang="en-US" b="0" i="0" u="none" strike="noStrike" dirty="0">
                <a:solidFill>
                  <a:srgbClr val="161616"/>
                </a:solidFill>
                <a:effectLst/>
                <a:latin typeface="Segoe UI" panose="020B0502040204020203" pitchFamily="34" charset="0"/>
                <a:hlinkClick r:id="rId3"/>
              </a:rPr>
              <a:t>Password hash synchronization</a:t>
            </a:r>
            <a:r>
              <a:rPr lang="en-US" b="0" i="0" dirty="0">
                <a:solidFill>
                  <a:srgbClr val="161616"/>
                </a:solidFill>
                <a:effectLst/>
                <a:latin typeface="Segoe UI" panose="020B0502040204020203" pitchFamily="34" charset="0"/>
              </a:rPr>
              <a:t> - A sign-in method that synchronizes a hash of a users on-premises AD password with Azure AD.</a:t>
            </a:r>
          </a:p>
          <a:p>
            <a:pPr algn="l"/>
            <a:r>
              <a:rPr lang="en-US" b="0" i="0" u="none" strike="noStrike" dirty="0">
                <a:solidFill>
                  <a:srgbClr val="161616"/>
                </a:solidFill>
                <a:effectLst/>
                <a:latin typeface="Segoe UI" panose="020B0502040204020203" pitchFamily="34" charset="0"/>
                <a:hlinkClick r:id="rId4"/>
              </a:rPr>
              <a:t>Pass-through authentication</a:t>
            </a:r>
            <a:r>
              <a:rPr lang="en-US" b="0" i="0" dirty="0">
                <a:solidFill>
                  <a:srgbClr val="161616"/>
                </a:solidFill>
                <a:effectLst/>
                <a:latin typeface="Segoe UI" panose="020B0502040204020203" pitchFamily="34" charset="0"/>
              </a:rPr>
              <a:t> - A sign-in method that allows users to use the same password on-premises and in the cloud, but doesn't require the additional infrastructure of a federated environment.</a:t>
            </a:r>
          </a:p>
          <a:p>
            <a:pPr algn="l"/>
            <a:r>
              <a:rPr lang="en-US" b="0" i="0" u="none" strike="noStrike" dirty="0">
                <a:solidFill>
                  <a:srgbClr val="161616"/>
                </a:solidFill>
                <a:effectLst/>
                <a:latin typeface="Segoe UI" panose="020B0502040204020203" pitchFamily="34" charset="0"/>
                <a:hlinkClick r:id="rId5"/>
              </a:rPr>
              <a:t>Federation integration</a:t>
            </a:r>
            <a:r>
              <a:rPr lang="en-US" b="0" i="0" dirty="0">
                <a:solidFill>
                  <a:srgbClr val="161616"/>
                </a:solidFill>
                <a:effectLst/>
                <a:latin typeface="Segoe UI" panose="020B0502040204020203" pitchFamily="34" charset="0"/>
              </a:rPr>
              <a:t> - Federation is an optional part of Azure AD Connect and can be used to configure a hybrid environment using an on-premises AD FS infrastructure. It also provides AD FS management capabilities such as certificate renewal and additional AD FS server deployments.</a:t>
            </a:r>
          </a:p>
          <a:p>
            <a:pPr algn="l"/>
            <a:r>
              <a:rPr lang="en-US" b="0" i="0" u="none" strike="noStrike" dirty="0">
                <a:solidFill>
                  <a:srgbClr val="161616"/>
                </a:solidFill>
                <a:effectLst/>
                <a:latin typeface="Segoe UI" panose="020B0502040204020203" pitchFamily="34" charset="0"/>
                <a:hlinkClick r:id="rId6"/>
              </a:rPr>
              <a:t>Synchronization</a:t>
            </a:r>
            <a:r>
              <a:rPr lang="en-US" b="0" i="0" dirty="0">
                <a:solidFill>
                  <a:srgbClr val="161616"/>
                </a:solidFill>
                <a:effectLst/>
                <a:latin typeface="Segoe UI" panose="020B0502040204020203" pitchFamily="34" charset="0"/>
              </a:rPr>
              <a:t> - Responsible for creating users, groups, and other objects. As well as, making sure identity information for your on-premises users and groups is matching the cloud. This synchronization also includes password hashes.</a:t>
            </a:r>
          </a:p>
          <a:p>
            <a:pPr algn="l"/>
            <a:r>
              <a:rPr lang="en-US" b="0" i="0" u="none" strike="noStrike" dirty="0">
                <a:solidFill>
                  <a:srgbClr val="161616"/>
                </a:solidFill>
                <a:effectLst/>
                <a:latin typeface="Segoe UI" panose="020B0502040204020203" pitchFamily="34" charset="0"/>
                <a:hlinkClick r:id="rId7"/>
              </a:rPr>
              <a:t>Health Monitoring</a:t>
            </a:r>
            <a:r>
              <a:rPr lang="en-US" b="0" i="0" dirty="0">
                <a:solidFill>
                  <a:srgbClr val="161616"/>
                </a:solidFill>
                <a:effectLst/>
                <a:latin typeface="Segoe UI" panose="020B0502040204020203" pitchFamily="34" charset="0"/>
              </a:rPr>
              <a:t> - Azure AD Connect Health can provide robust monitoring and provide a central location in the Azure portal to view this activity.</a:t>
            </a:r>
          </a:p>
        </p:txBody>
      </p:sp>
    </p:spTree>
    <p:extLst>
      <p:ext uri="{BB962C8B-B14F-4D97-AF65-F5344CB8AC3E}">
        <p14:creationId xmlns:p14="http://schemas.microsoft.com/office/powerpoint/2010/main" val="2695973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07D1C4-1888-2507-094B-43CEE055A1DE}"/>
              </a:ext>
            </a:extLst>
          </p:cNvPr>
          <p:cNvSpPr>
            <a:spLocks noGrp="1"/>
          </p:cNvSpPr>
          <p:nvPr>
            <p:ph type="title"/>
          </p:nvPr>
        </p:nvSpPr>
        <p:spPr/>
        <p:txBody>
          <a:bodyPr/>
          <a:lstStyle/>
          <a:p>
            <a:r>
              <a:rPr lang="en-CA" dirty="0"/>
              <a:t>Design Authentication</a:t>
            </a:r>
          </a:p>
        </p:txBody>
      </p:sp>
      <p:sp>
        <p:nvSpPr>
          <p:cNvPr id="3" name="Footer Placeholder 2">
            <a:extLst>
              <a:ext uri="{FF2B5EF4-FFF2-40B4-BE49-F238E27FC236}">
                <a16:creationId xmlns:a16="http://schemas.microsoft.com/office/drawing/2014/main" id="{CEDFECA6-DE1A-4FB6-8A00-CDB19818E28B}"/>
              </a:ext>
            </a:extLst>
          </p:cNvPr>
          <p:cNvSpPr>
            <a:spLocks noGrp="1"/>
          </p:cNvSpPr>
          <p:nvPr>
            <p:ph type="ftr" sz="quarter" idx="10"/>
          </p:nvPr>
        </p:nvSpPr>
        <p:spPr/>
        <p:txBody>
          <a:bodyPr/>
          <a:lstStyle/>
          <a:p>
            <a:r>
              <a:rPr lang="en-US"/>
              <a:t>TCS Confidential</a:t>
            </a:r>
            <a:endParaRPr lang="en-US" dirty="0"/>
          </a:p>
        </p:txBody>
      </p:sp>
      <p:sp>
        <p:nvSpPr>
          <p:cNvPr id="4" name="Rectangle: Rounded Corners 3">
            <a:extLst>
              <a:ext uri="{FF2B5EF4-FFF2-40B4-BE49-F238E27FC236}">
                <a16:creationId xmlns:a16="http://schemas.microsoft.com/office/drawing/2014/main" id="{1068AD30-32E7-AAF7-1CD0-2B15738CD24D}"/>
              </a:ext>
            </a:extLst>
          </p:cNvPr>
          <p:cNvSpPr/>
          <p:nvPr/>
        </p:nvSpPr>
        <p:spPr>
          <a:xfrm>
            <a:off x="1991544" y="1412775"/>
            <a:ext cx="2664296" cy="737369"/>
          </a:xfrm>
          <a:prstGeom prst="roundRect">
            <a:avLst/>
          </a:prstGeom>
          <a:solidFill>
            <a:schemeClr val="accent3">
              <a:lumMod val="75000"/>
            </a:schemeClr>
          </a:solidFill>
          <a:ln>
            <a:solidFill>
              <a:schemeClr val="accent3">
                <a:lumMod val="75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CA" sz="1600" b="1" dirty="0">
                <a:solidFill>
                  <a:schemeClr val="bg1"/>
                </a:solidFill>
              </a:rPr>
              <a:t>Cloud Only</a:t>
            </a:r>
          </a:p>
        </p:txBody>
      </p:sp>
      <p:sp>
        <p:nvSpPr>
          <p:cNvPr id="5" name="Rectangle: Rounded Corners 4">
            <a:extLst>
              <a:ext uri="{FF2B5EF4-FFF2-40B4-BE49-F238E27FC236}">
                <a16:creationId xmlns:a16="http://schemas.microsoft.com/office/drawing/2014/main" id="{6351C48A-DC3E-0B4E-ECF6-86B98D7BD117}"/>
              </a:ext>
            </a:extLst>
          </p:cNvPr>
          <p:cNvSpPr/>
          <p:nvPr/>
        </p:nvSpPr>
        <p:spPr>
          <a:xfrm>
            <a:off x="1941662" y="2628267"/>
            <a:ext cx="2664296" cy="737370"/>
          </a:xfrm>
          <a:prstGeom prst="roundRect">
            <a:avLst/>
          </a:prstGeom>
          <a:solidFill>
            <a:schemeClr val="accent3">
              <a:lumMod val="75000"/>
            </a:schemeClr>
          </a:solidFill>
          <a:ln>
            <a:solidFill>
              <a:schemeClr val="accent3">
                <a:lumMod val="75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CA" sz="1600" b="1" dirty="0">
                <a:solidFill>
                  <a:schemeClr val="bg1"/>
                </a:solidFill>
              </a:rPr>
              <a:t>Password Hash Synchronization</a:t>
            </a:r>
          </a:p>
          <a:p>
            <a:pPr algn="ctr"/>
            <a:r>
              <a:rPr lang="en-CA" sz="1600" b="1" dirty="0">
                <a:solidFill>
                  <a:schemeClr val="bg1"/>
                </a:solidFill>
              </a:rPr>
              <a:t>+ Seamless SSO</a:t>
            </a:r>
          </a:p>
        </p:txBody>
      </p:sp>
      <p:sp>
        <p:nvSpPr>
          <p:cNvPr id="6" name="Rectangle: Rounded Corners 5">
            <a:extLst>
              <a:ext uri="{FF2B5EF4-FFF2-40B4-BE49-F238E27FC236}">
                <a16:creationId xmlns:a16="http://schemas.microsoft.com/office/drawing/2014/main" id="{F72EF1A5-428D-59E8-00EE-E18397E6BE4B}"/>
              </a:ext>
            </a:extLst>
          </p:cNvPr>
          <p:cNvSpPr/>
          <p:nvPr/>
        </p:nvSpPr>
        <p:spPr>
          <a:xfrm>
            <a:off x="1995389" y="3861048"/>
            <a:ext cx="2660451" cy="737370"/>
          </a:xfrm>
          <a:prstGeom prst="roundRect">
            <a:avLst/>
          </a:prstGeom>
          <a:solidFill>
            <a:schemeClr val="accent3">
              <a:lumMod val="75000"/>
            </a:schemeClr>
          </a:solidFill>
          <a:ln>
            <a:solidFill>
              <a:schemeClr val="accent3">
                <a:lumMod val="75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CA" sz="1600" b="1" dirty="0">
                <a:solidFill>
                  <a:schemeClr val="bg1"/>
                </a:solidFill>
              </a:rPr>
              <a:t>Passthrough Authentication </a:t>
            </a:r>
          </a:p>
          <a:p>
            <a:pPr algn="ctr"/>
            <a:r>
              <a:rPr lang="en-CA" sz="1600" b="1" dirty="0">
                <a:solidFill>
                  <a:schemeClr val="bg1"/>
                </a:solidFill>
              </a:rPr>
              <a:t>+ Seamless SSO</a:t>
            </a:r>
          </a:p>
        </p:txBody>
      </p:sp>
      <p:sp>
        <p:nvSpPr>
          <p:cNvPr id="7" name="TextBox 6">
            <a:extLst>
              <a:ext uri="{FF2B5EF4-FFF2-40B4-BE49-F238E27FC236}">
                <a16:creationId xmlns:a16="http://schemas.microsoft.com/office/drawing/2014/main" id="{EBC75CB8-0845-7AA6-AFCD-B897B003EF8A}"/>
              </a:ext>
            </a:extLst>
          </p:cNvPr>
          <p:cNvSpPr txBox="1"/>
          <p:nvPr/>
        </p:nvSpPr>
        <p:spPr>
          <a:xfrm>
            <a:off x="1919536" y="709463"/>
            <a:ext cx="2448272" cy="659081"/>
          </a:xfrm>
          <a:prstGeom prst="rect">
            <a:avLst/>
          </a:prstGeom>
          <a:noFill/>
        </p:spPr>
        <p:txBody>
          <a:bodyPr wrap="square" lIns="0" tIns="0" rIns="0" bIns="0" rtlCol="0" anchor="ctr" anchorCtr="0">
            <a:noAutofit/>
          </a:bodyPr>
          <a:lstStyle/>
          <a:p>
            <a:pPr algn="ctr"/>
            <a:r>
              <a:rPr lang="en-CA" sz="2000" dirty="0">
                <a:solidFill>
                  <a:schemeClr val="tx1"/>
                </a:solidFill>
              </a:rPr>
              <a:t>Cloud Authentication</a:t>
            </a:r>
          </a:p>
        </p:txBody>
      </p:sp>
      <p:sp>
        <p:nvSpPr>
          <p:cNvPr id="8" name="TextBox 7">
            <a:extLst>
              <a:ext uri="{FF2B5EF4-FFF2-40B4-BE49-F238E27FC236}">
                <a16:creationId xmlns:a16="http://schemas.microsoft.com/office/drawing/2014/main" id="{F38F993E-4F77-C1B6-D3E0-EF7859BEE2AD}"/>
              </a:ext>
            </a:extLst>
          </p:cNvPr>
          <p:cNvSpPr txBox="1"/>
          <p:nvPr/>
        </p:nvSpPr>
        <p:spPr>
          <a:xfrm>
            <a:off x="6456040" y="693452"/>
            <a:ext cx="2448272" cy="659081"/>
          </a:xfrm>
          <a:prstGeom prst="rect">
            <a:avLst/>
          </a:prstGeom>
          <a:noFill/>
        </p:spPr>
        <p:txBody>
          <a:bodyPr wrap="square" lIns="0" tIns="0" rIns="0" bIns="0" rtlCol="0" anchor="ctr" anchorCtr="0">
            <a:noAutofit/>
          </a:bodyPr>
          <a:lstStyle/>
          <a:p>
            <a:pPr algn="ctr"/>
            <a:r>
              <a:rPr lang="en-CA" sz="2000" dirty="0">
                <a:solidFill>
                  <a:schemeClr val="tx1"/>
                </a:solidFill>
              </a:rPr>
              <a:t>Federated</a:t>
            </a:r>
          </a:p>
          <a:p>
            <a:pPr algn="ctr"/>
            <a:r>
              <a:rPr lang="en-CA" sz="2000" dirty="0">
                <a:solidFill>
                  <a:schemeClr val="tx1"/>
                </a:solidFill>
              </a:rPr>
              <a:t> Authentication</a:t>
            </a:r>
          </a:p>
        </p:txBody>
      </p:sp>
      <p:sp>
        <p:nvSpPr>
          <p:cNvPr id="9" name="Rectangle: Rounded Corners 8">
            <a:extLst>
              <a:ext uri="{FF2B5EF4-FFF2-40B4-BE49-F238E27FC236}">
                <a16:creationId xmlns:a16="http://schemas.microsoft.com/office/drawing/2014/main" id="{DB448F64-75A6-7B43-E9F9-A8F0D345222C}"/>
              </a:ext>
            </a:extLst>
          </p:cNvPr>
          <p:cNvSpPr/>
          <p:nvPr/>
        </p:nvSpPr>
        <p:spPr>
          <a:xfrm>
            <a:off x="6348028" y="1373890"/>
            <a:ext cx="2664296" cy="737369"/>
          </a:xfrm>
          <a:prstGeom prst="roundRect">
            <a:avLst/>
          </a:prstGeom>
          <a:solidFill>
            <a:srgbClr val="005B9C"/>
          </a:solidFill>
          <a:ln>
            <a:solidFill>
              <a:schemeClr val="accent2">
                <a:lumMod val="60000"/>
                <a:lumOff val="40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CA" sz="1600" b="1" dirty="0">
                <a:solidFill>
                  <a:schemeClr val="bg1"/>
                </a:solidFill>
              </a:rPr>
              <a:t>AD FS</a:t>
            </a:r>
          </a:p>
        </p:txBody>
      </p:sp>
      <p:sp>
        <p:nvSpPr>
          <p:cNvPr id="11" name="Rectangle: Rounded Corners 10">
            <a:extLst>
              <a:ext uri="{FF2B5EF4-FFF2-40B4-BE49-F238E27FC236}">
                <a16:creationId xmlns:a16="http://schemas.microsoft.com/office/drawing/2014/main" id="{3F5326AC-C76E-DD70-5E45-B0E1B3D84CC8}"/>
              </a:ext>
            </a:extLst>
          </p:cNvPr>
          <p:cNvSpPr/>
          <p:nvPr/>
        </p:nvSpPr>
        <p:spPr>
          <a:xfrm>
            <a:off x="6348028" y="2731949"/>
            <a:ext cx="2664296" cy="737369"/>
          </a:xfrm>
          <a:prstGeom prst="roundRect">
            <a:avLst/>
          </a:prstGeom>
          <a:solidFill>
            <a:srgbClr val="005B9C"/>
          </a:solidFill>
          <a:ln>
            <a:solidFill>
              <a:schemeClr val="accent2">
                <a:lumMod val="60000"/>
                <a:lumOff val="40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CA" sz="1600" b="1" dirty="0">
                <a:solidFill>
                  <a:schemeClr val="bg1"/>
                </a:solidFill>
              </a:rPr>
              <a:t>3</a:t>
            </a:r>
            <a:r>
              <a:rPr lang="en-CA" sz="1600" b="1" baseline="30000" dirty="0">
                <a:solidFill>
                  <a:schemeClr val="bg1"/>
                </a:solidFill>
              </a:rPr>
              <a:t>rd</a:t>
            </a:r>
            <a:r>
              <a:rPr lang="en-CA" sz="1600" b="1" dirty="0">
                <a:solidFill>
                  <a:schemeClr val="bg1"/>
                </a:solidFill>
              </a:rPr>
              <a:t> Party Federation Provider</a:t>
            </a:r>
          </a:p>
        </p:txBody>
      </p:sp>
    </p:spTree>
    <p:extLst>
      <p:ext uri="{BB962C8B-B14F-4D97-AF65-F5344CB8AC3E}">
        <p14:creationId xmlns:p14="http://schemas.microsoft.com/office/powerpoint/2010/main" val="25451143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EA6BBD-2BCE-0FFE-08E2-DF5A77762E3C}"/>
              </a:ext>
            </a:extLst>
          </p:cNvPr>
          <p:cNvSpPr>
            <a:spLocks noGrp="1"/>
          </p:cNvSpPr>
          <p:nvPr>
            <p:ph type="title"/>
          </p:nvPr>
        </p:nvSpPr>
        <p:spPr/>
        <p:txBody>
          <a:bodyPr/>
          <a:lstStyle/>
          <a:p>
            <a:r>
              <a:rPr lang="en-CA" dirty="0"/>
              <a:t>Password Hash Synchronization</a:t>
            </a:r>
          </a:p>
        </p:txBody>
      </p:sp>
      <p:sp>
        <p:nvSpPr>
          <p:cNvPr id="3" name="Footer Placeholder 2">
            <a:extLst>
              <a:ext uri="{FF2B5EF4-FFF2-40B4-BE49-F238E27FC236}">
                <a16:creationId xmlns:a16="http://schemas.microsoft.com/office/drawing/2014/main" id="{6CFA51A8-43AE-3AB7-B788-19268DF29D55}"/>
              </a:ext>
            </a:extLst>
          </p:cNvPr>
          <p:cNvSpPr>
            <a:spLocks noGrp="1"/>
          </p:cNvSpPr>
          <p:nvPr>
            <p:ph type="ftr" sz="quarter" idx="10"/>
          </p:nvPr>
        </p:nvSpPr>
        <p:spPr/>
        <p:txBody>
          <a:bodyPr/>
          <a:lstStyle/>
          <a:p>
            <a:r>
              <a:rPr lang="en-US"/>
              <a:t>TCS Confidential</a:t>
            </a:r>
            <a:endParaRPr lang="en-US" dirty="0"/>
          </a:p>
        </p:txBody>
      </p:sp>
      <p:pic>
        <p:nvPicPr>
          <p:cNvPr id="7" name="Picture 6">
            <a:extLst>
              <a:ext uri="{FF2B5EF4-FFF2-40B4-BE49-F238E27FC236}">
                <a16:creationId xmlns:a16="http://schemas.microsoft.com/office/drawing/2014/main" id="{B0ED2532-6793-A342-B8BD-7C31DE72DF88}"/>
              </a:ext>
            </a:extLst>
          </p:cNvPr>
          <p:cNvPicPr>
            <a:picLocks noChangeAspect="1"/>
          </p:cNvPicPr>
          <p:nvPr/>
        </p:nvPicPr>
        <p:blipFill>
          <a:blip r:embed="rId2"/>
          <a:stretch>
            <a:fillRect/>
          </a:stretch>
        </p:blipFill>
        <p:spPr>
          <a:xfrm>
            <a:off x="839416" y="1052736"/>
            <a:ext cx="10387532" cy="4824536"/>
          </a:xfrm>
          <a:prstGeom prst="rect">
            <a:avLst/>
          </a:prstGeom>
        </p:spPr>
      </p:pic>
    </p:spTree>
    <p:extLst>
      <p:ext uri="{BB962C8B-B14F-4D97-AF65-F5344CB8AC3E}">
        <p14:creationId xmlns:p14="http://schemas.microsoft.com/office/powerpoint/2010/main" val="31512201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A7FD53-0B98-F745-CAFA-0CF2016838DF}"/>
              </a:ext>
            </a:extLst>
          </p:cNvPr>
          <p:cNvSpPr>
            <a:spLocks noGrp="1"/>
          </p:cNvSpPr>
          <p:nvPr>
            <p:ph type="title"/>
          </p:nvPr>
        </p:nvSpPr>
        <p:spPr/>
        <p:txBody>
          <a:bodyPr/>
          <a:lstStyle/>
          <a:p>
            <a:r>
              <a:rPr lang="en-CA" dirty="0"/>
              <a:t>Passthrough Authentication</a:t>
            </a:r>
          </a:p>
        </p:txBody>
      </p:sp>
      <p:sp>
        <p:nvSpPr>
          <p:cNvPr id="3" name="Footer Placeholder 2">
            <a:extLst>
              <a:ext uri="{FF2B5EF4-FFF2-40B4-BE49-F238E27FC236}">
                <a16:creationId xmlns:a16="http://schemas.microsoft.com/office/drawing/2014/main" id="{B37F5139-1298-D7F7-F878-865625A559FE}"/>
              </a:ext>
            </a:extLst>
          </p:cNvPr>
          <p:cNvSpPr>
            <a:spLocks noGrp="1"/>
          </p:cNvSpPr>
          <p:nvPr>
            <p:ph type="ftr" sz="quarter" idx="10"/>
          </p:nvPr>
        </p:nvSpPr>
        <p:spPr/>
        <p:txBody>
          <a:bodyPr/>
          <a:lstStyle/>
          <a:p>
            <a:r>
              <a:rPr lang="en-US"/>
              <a:t>TCS Confidential</a:t>
            </a:r>
            <a:endParaRPr lang="en-US" dirty="0"/>
          </a:p>
        </p:txBody>
      </p:sp>
      <p:pic>
        <p:nvPicPr>
          <p:cNvPr id="7" name="Picture 6">
            <a:extLst>
              <a:ext uri="{FF2B5EF4-FFF2-40B4-BE49-F238E27FC236}">
                <a16:creationId xmlns:a16="http://schemas.microsoft.com/office/drawing/2014/main" id="{3FBE1363-B6B4-7738-0AD6-B7EA45755517}"/>
              </a:ext>
            </a:extLst>
          </p:cNvPr>
          <p:cNvPicPr>
            <a:picLocks noChangeAspect="1"/>
          </p:cNvPicPr>
          <p:nvPr/>
        </p:nvPicPr>
        <p:blipFill>
          <a:blip r:embed="rId2"/>
          <a:stretch>
            <a:fillRect/>
          </a:stretch>
        </p:blipFill>
        <p:spPr>
          <a:xfrm>
            <a:off x="4818381" y="896486"/>
            <a:ext cx="6534203" cy="4764762"/>
          </a:xfrm>
          <a:prstGeom prst="rect">
            <a:avLst/>
          </a:prstGeom>
        </p:spPr>
      </p:pic>
      <p:sp>
        <p:nvSpPr>
          <p:cNvPr id="9" name="TextBox 8">
            <a:extLst>
              <a:ext uri="{FF2B5EF4-FFF2-40B4-BE49-F238E27FC236}">
                <a16:creationId xmlns:a16="http://schemas.microsoft.com/office/drawing/2014/main" id="{B5E324E8-3E7C-FB1F-29FF-8F7915F2EC5D}"/>
              </a:ext>
            </a:extLst>
          </p:cNvPr>
          <p:cNvSpPr txBox="1"/>
          <p:nvPr/>
        </p:nvSpPr>
        <p:spPr>
          <a:xfrm>
            <a:off x="402218" y="1988840"/>
            <a:ext cx="5112568" cy="1099532"/>
          </a:xfrm>
          <a:prstGeom prst="rect">
            <a:avLst/>
          </a:prstGeom>
          <a:noFill/>
        </p:spPr>
        <p:txBody>
          <a:bodyPr wrap="square">
            <a:spAutoFit/>
          </a:bodyPr>
          <a:lstStyle/>
          <a:p>
            <a:pPr marL="171450" indent="-171450">
              <a:buFont typeface="Wingdings" panose="05000000000000000000" pitchFamily="2" charset="2"/>
              <a:buChar char="ü"/>
            </a:pPr>
            <a:r>
              <a:rPr lang="en-US" dirty="0"/>
              <a:t>Need 1 or more (recommend 3) agents installed on existing servers. </a:t>
            </a:r>
          </a:p>
          <a:p>
            <a:pPr marL="171450" indent="-171450">
              <a:buFont typeface="Wingdings" panose="05000000000000000000" pitchFamily="2" charset="2"/>
              <a:buChar char="ü"/>
            </a:pPr>
            <a:r>
              <a:rPr lang="en-US" dirty="0"/>
              <a:t>Must have access to on-premises AD controllers.</a:t>
            </a:r>
          </a:p>
          <a:p>
            <a:pPr marL="171450" indent="-171450">
              <a:buFont typeface="Wingdings" panose="05000000000000000000" pitchFamily="2" charset="2"/>
              <a:buChar char="ü"/>
            </a:pPr>
            <a:r>
              <a:rPr lang="en-US" dirty="0"/>
              <a:t>Need outbound access to internet</a:t>
            </a:r>
          </a:p>
          <a:p>
            <a:pPr marL="171450" indent="-171450">
              <a:buFont typeface="Wingdings" panose="05000000000000000000" pitchFamily="2" charset="2"/>
              <a:buChar char="ü"/>
            </a:pPr>
            <a:r>
              <a:rPr lang="en-US" dirty="0"/>
              <a:t>For Business Continuity - Deploy password hash sync as a backup method</a:t>
            </a:r>
          </a:p>
          <a:p>
            <a:pPr marL="171450" indent="-171450">
              <a:buFont typeface="Wingdings" panose="05000000000000000000" pitchFamily="2" charset="2"/>
              <a:buChar char="ü"/>
            </a:pPr>
            <a:r>
              <a:rPr lang="en-US" dirty="0"/>
              <a:t>Remember passthrough auth enforces on the on-premises account</a:t>
            </a:r>
          </a:p>
          <a:p>
            <a:r>
              <a:rPr lang="en-US" dirty="0"/>
              <a:t>     policy at the time of sign </a:t>
            </a:r>
            <a:r>
              <a:rPr lang="en-US" dirty="0" err="1"/>
              <a:t>i</a:t>
            </a:r>
            <a:endParaRPr lang="en-CA" dirty="0"/>
          </a:p>
        </p:txBody>
      </p:sp>
    </p:spTree>
    <p:extLst>
      <p:ext uri="{BB962C8B-B14F-4D97-AF65-F5344CB8AC3E}">
        <p14:creationId xmlns:p14="http://schemas.microsoft.com/office/powerpoint/2010/main" val="42886921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3626CB22-8247-2848-5FB7-67280706201D}"/>
              </a:ext>
            </a:extLst>
          </p:cNvPr>
          <p:cNvSpPr>
            <a:spLocks noGrp="1"/>
          </p:cNvSpPr>
          <p:nvPr>
            <p:ph type="title"/>
          </p:nvPr>
        </p:nvSpPr>
        <p:spPr>
          <a:xfrm>
            <a:off x="257323" y="143888"/>
            <a:ext cx="10514927" cy="737369"/>
          </a:xfrm>
        </p:spPr>
        <p:txBody>
          <a:bodyPr/>
          <a:lstStyle/>
          <a:p>
            <a:r>
              <a:rPr lang="en-CA" dirty="0"/>
              <a:t>Federated Authentication </a:t>
            </a:r>
            <a:endParaRPr lang="en-US" dirty="0"/>
          </a:p>
        </p:txBody>
      </p:sp>
      <p:pic>
        <p:nvPicPr>
          <p:cNvPr id="5" name="Picture 4">
            <a:extLst>
              <a:ext uri="{FF2B5EF4-FFF2-40B4-BE49-F238E27FC236}">
                <a16:creationId xmlns:a16="http://schemas.microsoft.com/office/drawing/2014/main" id="{05607247-5F63-6B76-A6E3-B536159E34B9}"/>
              </a:ext>
            </a:extLst>
          </p:cNvPr>
          <p:cNvPicPr>
            <a:picLocks noChangeAspect="1"/>
          </p:cNvPicPr>
          <p:nvPr/>
        </p:nvPicPr>
        <p:blipFill>
          <a:blip r:embed="rId2"/>
          <a:stretch>
            <a:fillRect/>
          </a:stretch>
        </p:blipFill>
        <p:spPr>
          <a:xfrm>
            <a:off x="623392" y="692696"/>
            <a:ext cx="11165119" cy="5666298"/>
          </a:xfrm>
          <a:prstGeom prst="rect">
            <a:avLst/>
          </a:prstGeom>
          <a:noFill/>
        </p:spPr>
      </p:pic>
      <p:sp>
        <p:nvSpPr>
          <p:cNvPr id="3" name="Footer Placeholder 2">
            <a:extLst>
              <a:ext uri="{FF2B5EF4-FFF2-40B4-BE49-F238E27FC236}">
                <a16:creationId xmlns:a16="http://schemas.microsoft.com/office/drawing/2014/main" id="{B39CE03C-84DD-063C-4130-6F77A036B39A}"/>
              </a:ext>
            </a:extLst>
          </p:cNvPr>
          <p:cNvSpPr>
            <a:spLocks noGrp="1"/>
          </p:cNvSpPr>
          <p:nvPr>
            <p:ph type="ftr" sz="quarter" idx="10"/>
          </p:nvPr>
        </p:nvSpPr>
        <p:spPr>
          <a:xfrm>
            <a:off x="6108699" y="6590128"/>
            <a:ext cx="2501900" cy="169560"/>
          </a:xfrm>
        </p:spPr>
        <p:txBody>
          <a:bodyPr anchor="ctr">
            <a:normAutofit/>
          </a:bodyPr>
          <a:lstStyle/>
          <a:p>
            <a:pPr>
              <a:lnSpc>
                <a:spcPct val="90000"/>
              </a:lnSpc>
              <a:spcAft>
                <a:spcPts val="600"/>
              </a:spcAft>
            </a:pPr>
            <a:r>
              <a:rPr lang="en-US" sz="500"/>
              <a:t>TCS Confidential</a:t>
            </a:r>
          </a:p>
        </p:txBody>
      </p:sp>
    </p:spTree>
    <p:extLst>
      <p:ext uri="{BB962C8B-B14F-4D97-AF65-F5344CB8AC3E}">
        <p14:creationId xmlns:p14="http://schemas.microsoft.com/office/powerpoint/2010/main" val="22420714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61517A15-8B82-5DE7-97AC-84C7B771F94A}"/>
              </a:ext>
            </a:extLst>
          </p:cNvPr>
          <p:cNvSpPr>
            <a:spLocks noGrp="1"/>
          </p:cNvSpPr>
          <p:nvPr>
            <p:ph type="title"/>
          </p:nvPr>
        </p:nvSpPr>
        <p:spPr>
          <a:xfrm>
            <a:off x="257323" y="143888"/>
            <a:ext cx="10514927" cy="737369"/>
          </a:xfrm>
        </p:spPr>
        <p:txBody>
          <a:bodyPr/>
          <a:lstStyle/>
          <a:p>
            <a:r>
              <a:rPr lang="en-US" dirty="0"/>
              <a:t>Authentication service decision flowchart</a:t>
            </a:r>
          </a:p>
        </p:txBody>
      </p:sp>
      <p:pic>
        <p:nvPicPr>
          <p:cNvPr id="5" name="Picture 4">
            <a:extLst>
              <a:ext uri="{FF2B5EF4-FFF2-40B4-BE49-F238E27FC236}">
                <a16:creationId xmlns:a16="http://schemas.microsoft.com/office/drawing/2014/main" id="{2DB214F6-94BF-95DA-CF2E-99F6C7FD192C}"/>
              </a:ext>
            </a:extLst>
          </p:cNvPr>
          <p:cNvPicPr>
            <a:picLocks noChangeAspect="1"/>
          </p:cNvPicPr>
          <p:nvPr/>
        </p:nvPicPr>
        <p:blipFill>
          <a:blip r:embed="rId2"/>
          <a:stretch>
            <a:fillRect/>
          </a:stretch>
        </p:blipFill>
        <p:spPr>
          <a:xfrm>
            <a:off x="1055440" y="1119911"/>
            <a:ext cx="10514927" cy="4685354"/>
          </a:xfrm>
          <a:prstGeom prst="rect">
            <a:avLst/>
          </a:prstGeom>
          <a:noFill/>
        </p:spPr>
      </p:pic>
      <p:sp>
        <p:nvSpPr>
          <p:cNvPr id="3" name="Footer Placeholder 2">
            <a:extLst>
              <a:ext uri="{FF2B5EF4-FFF2-40B4-BE49-F238E27FC236}">
                <a16:creationId xmlns:a16="http://schemas.microsoft.com/office/drawing/2014/main" id="{2A468ADC-D3E3-7CE0-17B9-040CBA12A3B3}"/>
              </a:ext>
            </a:extLst>
          </p:cNvPr>
          <p:cNvSpPr>
            <a:spLocks noGrp="1"/>
          </p:cNvSpPr>
          <p:nvPr>
            <p:ph type="ftr" sz="quarter" idx="10"/>
          </p:nvPr>
        </p:nvSpPr>
        <p:spPr>
          <a:xfrm>
            <a:off x="6108699" y="6590128"/>
            <a:ext cx="2501900" cy="169560"/>
          </a:xfrm>
        </p:spPr>
        <p:txBody>
          <a:bodyPr anchor="ctr">
            <a:normAutofit/>
          </a:bodyPr>
          <a:lstStyle/>
          <a:p>
            <a:pPr>
              <a:lnSpc>
                <a:spcPct val="90000"/>
              </a:lnSpc>
              <a:spcAft>
                <a:spcPts val="600"/>
              </a:spcAft>
            </a:pPr>
            <a:r>
              <a:rPr lang="en-US" sz="500"/>
              <a:t>TCS Confidential</a:t>
            </a:r>
          </a:p>
        </p:txBody>
      </p:sp>
    </p:spTree>
    <p:extLst>
      <p:ext uri="{BB962C8B-B14F-4D97-AF65-F5344CB8AC3E}">
        <p14:creationId xmlns:p14="http://schemas.microsoft.com/office/powerpoint/2010/main" val="28348067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descr="Two people looking at a computer&#10;&#10;Description automatically generated">
            <a:extLst>
              <a:ext uri="{FF2B5EF4-FFF2-40B4-BE49-F238E27FC236}">
                <a16:creationId xmlns:a16="http://schemas.microsoft.com/office/drawing/2014/main" id="{F09342DE-A291-453F-8879-E295C12ED939}"/>
              </a:ext>
            </a:extLst>
          </p:cNvPr>
          <p:cNvPicPr>
            <a:picLocks noGrp="1" noChangeAspect="1"/>
          </p:cNvPicPr>
          <p:nvPr>
            <p:ph type="pic" sz="quarter" idx="12"/>
          </p:nvPr>
        </p:nvPicPr>
        <p:blipFill rotWithShape="1">
          <a:blip r:embed="rId2">
            <a:extLst>
              <a:ext uri="{28A0092B-C50C-407E-A947-70E740481C1C}">
                <a14:useLocalDpi xmlns:a14="http://schemas.microsoft.com/office/drawing/2010/main" val="0"/>
              </a:ext>
            </a:extLst>
          </a:blip>
          <a:srcRect t="17" b="17"/>
          <a:stretch/>
        </p:blipFill>
        <p:spPr/>
      </p:pic>
      <p:pic>
        <p:nvPicPr>
          <p:cNvPr id="8" name="Graphic 8">
            <a:extLst>
              <a:ext uri="{FF2B5EF4-FFF2-40B4-BE49-F238E27FC236}">
                <a16:creationId xmlns:a16="http://schemas.microsoft.com/office/drawing/2014/main" id="{903BCFFD-877A-4020-B629-64E244A009F6}"/>
              </a:ext>
            </a:extLst>
          </p:cNvPr>
          <p:cNvPicPr>
            <a:picLocks noChangeAspect="1"/>
          </p:cNvPicPr>
          <p:nvPr/>
        </p:nvPicPr>
        <p:blipFill>
          <a:blip r:embed="rId3">
            <a:lum bright="-20000" contrast="40000"/>
            <a:alphaModFix/>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5864352" y="1803400"/>
            <a:ext cx="6327648" cy="4231192"/>
          </a:xfrm>
          <a:prstGeom prst="rect">
            <a:avLst/>
          </a:prstGeom>
        </p:spPr>
      </p:pic>
      <p:sp>
        <p:nvSpPr>
          <p:cNvPr id="13" name="Text Placeholder 6">
            <a:extLst>
              <a:ext uri="{FF2B5EF4-FFF2-40B4-BE49-F238E27FC236}">
                <a16:creationId xmlns:a16="http://schemas.microsoft.com/office/drawing/2014/main" id="{5FE809AF-2EC6-AC51-8F92-468C56F148F2}"/>
              </a:ext>
            </a:extLst>
          </p:cNvPr>
          <p:cNvSpPr>
            <a:spLocks noGrp="1"/>
          </p:cNvSpPr>
          <p:nvPr>
            <p:ph type="body" sz="quarter" idx="10"/>
          </p:nvPr>
        </p:nvSpPr>
        <p:spPr>
          <a:xfrm>
            <a:off x="382921" y="2849126"/>
            <a:ext cx="5390651" cy="1131079"/>
          </a:xfrm>
        </p:spPr>
        <p:txBody>
          <a:bodyPr vert="horz" wrap="square" lIns="0" tIns="22860" rIns="0" bIns="0" rtlCol="0">
            <a:spAutoFit/>
          </a:bodyPr>
          <a:lstStyle/>
          <a:p>
            <a:r>
              <a:rPr lang="en-US" sz="3600" dirty="0"/>
              <a:t>Module -3 Design Infrastructure Solution</a:t>
            </a:r>
          </a:p>
        </p:txBody>
      </p:sp>
      <p:sp>
        <p:nvSpPr>
          <p:cNvPr id="14" name="Text Placeholder 2">
            <a:extLst>
              <a:ext uri="{FF2B5EF4-FFF2-40B4-BE49-F238E27FC236}">
                <a16:creationId xmlns:a16="http://schemas.microsoft.com/office/drawing/2014/main" id="{8DD17E26-9D95-57E8-4189-4490C9A4BEEC}"/>
              </a:ext>
            </a:extLst>
          </p:cNvPr>
          <p:cNvSpPr>
            <a:spLocks noGrp="1"/>
          </p:cNvSpPr>
          <p:nvPr>
            <p:ph type="body" sz="quarter" idx="11"/>
          </p:nvPr>
        </p:nvSpPr>
        <p:spPr>
          <a:xfrm>
            <a:off x="374984" y="5819827"/>
            <a:ext cx="1775480" cy="205121"/>
          </a:xfrm>
        </p:spPr>
        <p:txBody>
          <a:bodyPr/>
          <a:lstStyle/>
          <a:p>
            <a:r>
              <a:rPr lang="en-US" dirty="0"/>
              <a:t>06/25/2023</a:t>
            </a:r>
          </a:p>
        </p:txBody>
      </p:sp>
    </p:spTree>
    <p:extLst>
      <p:ext uri="{BB962C8B-B14F-4D97-AF65-F5344CB8AC3E}">
        <p14:creationId xmlns:p14="http://schemas.microsoft.com/office/powerpoint/2010/main" val="5949597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8966FE-93DD-F8E4-CC9B-01978C9C6329}"/>
              </a:ext>
            </a:extLst>
          </p:cNvPr>
          <p:cNvSpPr>
            <a:spLocks noGrp="1"/>
          </p:cNvSpPr>
          <p:nvPr>
            <p:ph type="title"/>
          </p:nvPr>
        </p:nvSpPr>
        <p:spPr/>
        <p:txBody>
          <a:bodyPr/>
          <a:lstStyle/>
          <a:p>
            <a:r>
              <a:rPr lang="en-CA" dirty="0"/>
              <a:t>Azure Compute Services</a:t>
            </a:r>
          </a:p>
        </p:txBody>
      </p:sp>
      <p:sp>
        <p:nvSpPr>
          <p:cNvPr id="3" name="Footer Placeholder 2">
            <a:extLst>
              <a:ext uri="{FF2B5EF4-FFF2-40B4-BE49-F238E27FC236}">
                <a16:creationId xmlns:a16="http://schemas.microsoft.com/office/drawing/2014/main" id="{D54811E3-D831-6626-43FF-2C0BE71D44CE}"/>
              </a:ext>
            </a:extLst>
          </p:cNvPr>
          <p:cNvSpPr>
            <a:spLocks noGrp="1"/>
          </p:cNvSpPr>
          <p:nvPr>
            <p:ph type="ftr" sz="quarter" idx="10"/>
          </p:nvPr>
        </p:nvSpPr>
        <p:spPr/>
        <p:txBody>
          <a:bodyPr/>
          <a:lstStyle/>
          <a:p>
            <a:r>
              <a:rPr lang="en-US"/>
              <a:t>TCS Confidential</a:t>
            </a:r>
            <a:endParaRPr lang="en-US" dirty="0"/>
          </a:p>
        </p:txBody>
      </p:sp>
      <p:sp>
        <p:nvSpPr>
          <p:cNvPr id="6" name="TextBox 5">
            <a:extLst>
              <a:ext uri="{FF2B5EF4-FFF2-40B4-BE49-F238E27FC236}">
                <a16:creationId xmlns:a16="http://schemas.microsoft.com/office/drawing/2014/main" id="{0D7E303F-C841-CF31-CD18-5AB7F3B7433C}"/>
              </a:ext>
            </a:extLst>
          </p:cNvPr>
          <p:cNvSpPr txBox="1"/>
          <p:nvPr/>
        </p:nvSpPr>
        <p:spPr>
          <a:xfrm>
            <a:off x="767408" y="1412776"/>
            <a:ext cx="10004842" cy="3539430"/>
          </a:xfrm>
          <a:prstGeom prst="rect">
            <a:avLst/>
          </a:prstGeom>
          <a:noFill/>
        </p:spPr>
        <p:txBody>
          <a:bodyPr wrap="square">
            <a:spAutoFit/>
          </a:bodyPr>
          <a:lstStyle/>
          <a:p>
            <a:pPr algn="l"/>
            <a:r>
              <a:rPr lang="en-US" sz="1400" b="1" i="0" dirty="0">
                <a:solidFill>
                  <a:srgbClr val="161616"/>
                </a:solidFill>
                <a:effectLst/>
                <a:latin typeface="Segoe UI" panose="020B0502040204020203" pitchFamily="34" charset="0"/>
              </a:rPr>
              <a:t>Azure Virtual Machines</a:t>
            </a:r>
            <a:r>
              <a:rPr lang="en-US" sz="1400" b="0" i="0" dirty="0">
                <a:solidFill>
                  <a:srgbClr val="161616"/>
                </a:solidFill>
                <a:effectLst/>
                <a:latin typeface="Segoe UI" panose="020B0502040204020203" pitchFamily="34" charset="0"/>
              </a:rPr>
              <a:t>: Deploy and manage virtual machines inside an Azure virtual network.</a:t>
            </a:r>
          </a:p>
          <a:p>
            <a:pPr algn="l"/>
            <a:endParaRPr lang="en-US" sz="1400" b="0" i="0" dirty="0">
              <a:solidFill>
                <a:srgbClr val="161616"/>
              </a:solidFill>
              <a:effectLst/>
              <a:latin typeface="Segoe UI" panose="020B0502040204020203" pitchFamily="34" charset="0"/>
            </a:endParaRPr>
          </a:p>
          <a:p>
            <a:pPr algn="l"/>
            <a:r>
              <a:rPr lang="en-US" sz="1400" b="1" i="0" dirty="0">
                <a:solidFill>
                  <a:srgbClr val="161616"/>
                </a:solidFill>
                <a:effectLst/>
                <a:latin typeface="Segoe UI" panose="020B0502040204020203" pitchFamily="34" charset="0"/>
              </a:rPr>
              <a:t>Azure Batch</a:t>
            </a:r>
            <a:r>
              <a:rPr lang="en-US" sz="1400" b="0" i="0" dirty="0">
                <a:solidFill>
                  <a:srgbClr val="161616"/>
                </a:solidFill>
                <a:effectLst/>
                <a:latin typeface="Segoe UI" panose="020B0502040204020203" pitchFamily="34" charset="0"/>
              </a:rPr>
              <a:t>: Apply this managed service to run large-scale parallel and high-performance computing (HPC) applications.</a:t>
            </a:r>
          </a:p>
          <a:p>
            <a:pPr algn="l"/>
            <a:endParaRPr lang="en-US" sz="1400" b="0" i="0" dirty="0">
              <a:solidFill>
                <a:srgbClr val="161616"/>
              </a:solidFill>
              <a:effectLst/>
              <a:latin typeface="Segoe UI" panose="020B0502040204020203" pitchFamily="34" charset="0"/>
            </a:endParaRPr>
          </a:p>
          <a:p>
            <a:pPr algn="l"/>
            <a:r>
              <a:rPr lang="en-US" sz="1400" b="1" i="0" dirty="0">
                <a:solidFill>
                  <a:srgbClr val="161616"/>
                </a:solidFill>
                <a:effectLst/>
                <a:latin typeface="Segoe UI" panose="020B0502040204020203" pitchFamily="34" charset="0"/>
              </a:rPr>
              <a:t>Azure App Service</a:t>
            </a:r>
            <a:r>
              <a:rPr lang="en-US" sz="1400" b="0" i="0" dirty="0">
                <a:solidFill>
                  <a:srgbClr val="161616"/>
                </a:solidFill>
                <a:effectLst/>
                <a:latin typeface="Segoe UI" panose="020B0502040204020203" pitchFamily="34" charset="0"/>
              </a:rPr>
              <a:t>: Host web apps, mobile app backends, RESTful APIs, or automated business processes with this managed service.</a:t>
            </a:r>
          </a:p>
          <a:p>
            <a:pPr algn="l"/>
            <a:endParaRPr lang="en-US" sz="1400" b="0" i="0" dirty="0">
              <a:solidFill>
                <a:srgbClr val="161616"/>
              </a:solidFill>
              <a:effectLst/>
              <a:latin typeface="Segoe UI" panose="020B0502040204020203" pitchFamily="34" charset="0"/>
            </a:endParaRPr>
          </a:p>
          <a:p>
            <a:pPr algn="l"/>
            <a:r>
              <a:rPr lang="en-US" sz="1400" b="1" i="0" dirty="0">
                <a:solidFill>
                  <a:srgbClr val="161616"/>
                </a:solidFill>
                <a:effectLst/>
                <a:latin typeface="Segoe UI" panose="020B0502040204020203" pitchFamily="34" charset="0"/>
              </a:rPr>
              <a:t>Azure Functions</a:t>
            </a:r>
            <a:r>
              <a:rPr lang="en-US" sz="1400" b="0" i="0" dirty="0">
                <a:solidFill>
                  <a:srgbClr val="161616"/>
                </a:solidFill>
                <a:effectLst/>
                <a:latin typeface="Segoe UI" panose="020B0502040204020203" pitchFamily="34" charset="0"/>
              </a:rPr>
              <a:t>: Use this managed service to run code in the cloud, without worrying about the infrastructure.</a:t>
            </a:r>
          </a:p>
          <a:p>
            <a:pPr algn="l"/>
            <a:endParaRPr lang="en-US" sz="1400" b="0" i="0" dirty="0">
              <a:solidFill>
                <a:srgbClr val="161616"/>
              </a:solidFill>
              <a:effectLst/>
              <a:latin typeface="Segoe UI" panose="020B0502040204020203" pitchFamily="34" charset="0"/>
            </a:endParaRPr>
          </a:p>
          <a:p>
            <a:pPr algn="l"/>
            <a:r>
              <a:rPr lang="en-US" sz="1400" b="1" i="0" dirty="0">
                <a:solidFill>
                  <a:srgbClr val="161616"/>
                </a:solidFill>
                <a:effectLst/>
                <a:latin typeface="Segoe UI" panose="020B0502040204020203" pitchFamily="34" charset="0"/>
              </a:rPr>
              <a:t>Azure Logic Apps</a:t>
            </a:r>
            <a:r>
              <a:rPr lang="en-US" sz="1400" b="0" i="0" dirty="0">
                <a:solidFill>
                  <a:srgbClr val="161616"/>
                </a:solidFill>
                <a:effectLst/>
                <a:latin typeface="Segoe UI" panose="020B0502040204020203" pitchFamily="34" charset="0"/>
              </a:rPr>
              <a:t>: Configure this cloud-based </a:t>
            </a:r>
            <a:r>
              <a:rPr lang="en-US" sz="1400" b="0" i="1" dirty="0">
                <a:solidFill>
                  <a:srgbClr val="161616"/>
                </a:solidFill>
                <a:effectLst/>
                <a:latin typeface="Segoe UI" panose="020B0502040204020203" pitchFamily="34" charset="0"/>
              </a:rPr>
              <a:t>platform</a:t>
            </a:r>
            <a:r>
              <a:rPr lang="en-US" sz="1400" b="0" i="0" dirty="0">
                <a:solidFill>
                  <a:srgbClr val="161616"/>
                </a:solidFill>
                <a:effectLst/>
                <a:latin typeface="Segoe UI" panose="020B0502040204020203" pitchFamily="34" charset="0"/>
              </a:rPr>
              <a:t> to create and run automated workflows similar to capabilities in Azure Functions.</a:t>
            </a:r>
          </a:p>
          <a:p>
            <a:pPr algn="l"/>
            <a:endParaRPr lang="en-US" sz="1400" b="0" i="0" dirty="0">
              <a:solidFill>
                <a:srgbClr val="161616"/>
              </a:solidFill>
              <a:effectLst/>
              <a:latin typeface="Segoe UI" panose="020B0502040204020203" pitchFamily="34" charset="0"/>
            </a:endParaRPr>
          </a:p>
          <a:p>
            <a:pPr algn="l"/>
            <a:r>
              <a:rPr lang="en-US" sz="1400" b="1" i="0" dirty="0">
                <a:solidFill>
                  <a:srgbClr val="161616"/>
                </a:solidFill>
                <a:effectLst/>
                <a:latin typeface="Segoe UI" panose="020B0502040204020203" pitchFamily="34" charset="0"/>
              </a:rPr>
              <a:t>Azure Container Instances</a:t>
            </a:r>
            <a:r>
              <a:rPr lang="en-US" sz="1400" b="0" i="0" dirty="0">
                <a:solidFill>
                  <a:srgbClr val="161616"/>
                </a:solidFill>
                <a:effectLst/>
                <a:latin typeface="Segoe UI" panose="020B0502040204020203" pitchFamily="34" charset="0"/>
              </a:rPr>
              <a:t>: Run containers in Azure in a fast and simple manner without creating virtual machines or relying on a higher-level service.</a:t>
            </a:r>
          </a:p>
          <a:p>
            <a:pPr algn="l"/>
            <a:endParaRPr lang="en-US" sz="1400" b="0" i="0" dirty="0">
              <a:solidFill>
                <a:srgbClr val="161616"/>
              </a:solidFill>
              <a:effectLst/>
              <a:latin typeface="Segoe UI" panose="020B0502040204020203" pitchFamily="34" charset="0"/>
            </a:endParaRPr>
          </a:p>
          <a:p>
            <a:pPr algn="l"/>
            <a:r>
              <a:rPr lang="en-US" sz="1400" b="1" i="0" dirty="0">
                <a:solidFill>
                  <a:srgbClr val="161616"/>
                </a:solidFill>
                <a:effectLst/>
                <a:latin typeface="Segoe UI" panose="020B0502040204020203" pitchFamily="34" charset="0"/>
              </a:rPr>
              <a:t>Azure Kubernetes Service (AKS)</a:t>
            </a:r>
            <a:r>
              <a:rPr lang="en-US" sz="1400" b="0" i="0" dirty="0">
                <a:solidFill>
                  <a:srgbClr val="161616"/>
                </a:solidFill>
                <a:effectLst/>
                <a:latin typeface="Segoe UI" panose="020B0502040204020203" pitchFamily="34" charset="0"/>
              </a:rPr>
              <a:t>: Run containerized applications with this managed Kubernetes service.</a:t>
            </a:r>
          </a:p>
        </p:txBody>
      </p:sp>
    </p:spTree>
    <p:extLst>
      <p:ext uri="{BB962C8B-B14F-4D97-AF65-F5344CB8AC3E}">
        <p14:creationId xmlns:p14="http://schemas.microsoft.com/office/powerpoint/2010/main" val="18603044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4531A6-21CA-FCBA-B253-EE3DE0E10A4F}"/>
              </a:ext>
            </a:extLst>
          </p:cNvPr>
          <p:cNvSpPr>
            <a:spLocks noGrp="1"/>
          </p:cNvSpPr>
          <p:nvPr>
            <p:ph type="title"/>
          </p:nvPr>
        </p:nvSpPr>
        <p:spPr/>
        <p:txBody>
          <a:bodyPr/>
          <a:lstStyle/>
          <a:p>
            <a:r>
              <a:rPr lang="en-CA" dirty="0"/>
              <a:t>Azure Virtual Machines solutions</a:t>
            </a:r>
          </a:p>
        </p:txBody>
      </p:sp>
      <p:sp>
        <p:nvSpPr>
          <p:cNvPr id="3" name="Footer Placeholder 2">
            <a:extLst>
              <a:ext uri="{FF2B5EF4-FFF2-40B4-BE49-F238E27FC236}">
                <a16:creationId xmlns:a16="http://schemas.microsoft.com/office/drawing/2014/main" id="{8FCBDC8D-019C-5C06-D1F3-2678364EE169}"/>
              </a:ext>
            </a:extLst>
          </p:cNvPr>
          <p:cNvSpPr>
            <a:spLocks noGrp="1"/>
          </p:cNvSpPr>
          <p:nvPr>
            <p:ph type="ftr" sz="quarter" idx="10"/>
          </p:nvPr>
        </p:nvSpPr>
        <p:spPr/>
        <p:txBody>
          <a:bodyPr/>
          <a:lstStyle/>
          <a:p>
            <a:r>
              <a:rPr lang="en-US"/>
              <a:t>TCS Confidential</a:t>
            </a:r>
            <a:endParaRPr lang="en-US" dirty="0"/>
          </a:p>
        </p:txBody>
      </p:sp>
      <p:pic>
        <p:nvPicPr>
          <p:cNvPr id="5" name="Graphic 4">
            <a:extLst>
              <a:ext uri="{FF2B5EF4-FFF2-40B4-BE49-F238E27FC236}">
                <a16:creationId xmlns:a16="http://schemas.microsoft.com/office/drawing/2014/main" id="{D785FCC0-4CB8-F0B4-879B-6DDF08D8DC3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291903" y="188640"/>
            <a:ext cx="445765" cy="445765"/>
          </a:xfrm>
          <a:prstGeom prst="rect">
            <a:avLst/>
          </a:prstGeom>
        </p:spPr>
      </p:pic>
      <p:sp>
        <p:nvSpPr>
          <p:cNvPr id="7" name="TextBox 6">
            <a:extLst>
              <a:ext uri="{FF2B5EF4-FFF2-40B4-BE49-F238E27FC236}">
                <a16:creationId xmlns:a16="http://schemas.microsoft.com/office/drawing/2014/main" id="{13591695-7644-132C-637E-6C15736E36DB}"/>
              </a:ext>
            </a:extLst>
          </p:cNvPr>
          <p:cNvSpPr txBox="1"/>
          <p:nvPr/>
        </p:nvSpPr>
        <p:spPr>
          <a:xfrm>
            <a:off x="479376" y="1052736"/>
            <a:ext cx="6096000" cy="763799"/>
          </a:xfrm>
          <a:prstGeom prst="rect">
            <a:avLst/>
          </a:prstGeom>
          <a:noFill/>
        </p:spPr>
        <p:txBody>
          <a:bodyPr wrap="square">
            <a:spAutoFit/>
          </a:bodyPr>
          <a:lstStyle/>
          <a:p>
            <a:r>
              <a:rPr lang="en-US" b="0" i="0" u="none" strike="noStrike" dirty="0">
                <a:effectLst/>
                <a:latin typeface="Segoe UI" panose="020B0502040204020203" pitchFamily="34" charset="0"/>
                <a:hlinkClick r:id="rId4"/>
              </a:rPr>
              <a:t>Azure Virtual Machines</a:t>
            </a:r>
            <a:r>
              <a:rPr lang="en-US" b="0" i="0" dirty="0">
                <a:solidFill>
                  <a:srgbClr val="161616"/>
                </a:solidFill>
                <a:effectLst/>
                <a:latin typeface="Segoe UI" panose="020B0502040204020203" pitchFamily="34" charset="0"/>
              </a:rPr>
              <a:t> is the basis of the Azure Infrastructure-as-a-Service (IaaS) model. Virtual Machines can be used for developing, testing, and deploying applications in the cloud, or to extend your datacenter. Virtual Machines offers a fast, scalable, flexible way to add more compute power to your enterprise.</a:t>
            </a:r>
            <a:endParaRPr lang="en-CA" dirty="0"/>
          </a:p>
        </p:txBody>
      </p:sp>
      <p:pic>
        <p:nvPicPr>
          <p:cNvPr id="16" name="Picture 15">
            <a:extLst>
              <a:ext uri="{FF2B5EF4-FFF2-40B4-BE49-F238E27FC236}">
                <a16:creationId xmlns:a16="http://schemas.microsoft.com/office/drawing/2014/main" id="{2D3F6756-92CF-924B-4DA8-C82CBDB357C6}"/>
              </a:ext>
            </a:extLst>
          </p:cNvPr>
          <p:cNvPicPr>
            <a:picLocks noChangeAspect="1"/>
          </p:cNvPicPr>
          <p:nvPr/>
        </p:nvPicPr>
        <p:blipFill>
          <a:blip r:embed="rId5"/>
          <a:stretch>
            <a:fillRect/>
          </a:stretch>
        </p:blipFill>
        <p:spPr>
          <a:xfrm>
            <a:off x="1199456" y="1851705"/>
            <a:ext cx="8784976" cy="3953559"/>
          </a:xfrm>
          <a:prstGeom prst="rect">
            <a:avLst/>
          </a:prstGeom>
          <a:ln>
            <a:solidFill>
              <a:schemeClr val="accent4">
                <a:lumMod val="75000"/>
              </a:schemeClr>
            </a:solidFill>
          </a:ln>
        </p:spPr>
      </p:pic>
    </p:spTree>
    <p:extLst>
      <p:ext uri="{BB962C8B-B14F-4D97-AF65-F5344CB8AC3E}">
        <p14:creationId xmlns:p14="http://schemas.microsoft.com/office/powerpoint/2010/main" val="39276816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27">
            <a:extLst>
              <a:ext uri="{FF2B5EF4-FFF2-40B4-BE49-F238E27FC236}">
                <a16:creationId xmlns:a16="http://schemas.microsoft.com/office/drawing/2014/main" id="{7BB1D512-7828-4049-8972-17D4E6FB2082}"/>
              </a:ext>
            </a:extLst>
          </p:cNvPr>
          <p:cNvSpPr>
            <a:spLocks noGrp="1"/>
          </p:cNvSpPr>
          <p:nvPr>
            <p:ph type="title"/>
          </p:nvPr>
        </p:nvSpPr>
        <p:spPr>
          <a:xfrm>
            <a:off x="24023" y="28876"/>
            <a:ext cx="10514927" cy="737369"/>
          </a:xfrm>
        </p:spPr>
        <p:txBody>
          <a:bodyPr/>
          <a:lstStyle/>
          <a:p>
            <a:r>
              <a:rPr lang="en-US" dirty="0"/>
              <a:t>Management Groups</a:t>
            </a:r>
          </a:p>
        </p:txBody>
      </p:sp>
      <p:sp>
        <p:nvSpPr>
          <p:cNvPr id="58" name="Footer Placeholder 2">
            <a:extLst>
              <a:ext uri="{FF2B5EF4-FFF2-40B4-BE49-F238E27FC236}">
                <a16:creationId xmlns:a16="http://schemas.microsoft.com/office/drawing/2014/main" id="{9211FE16-DD5D-4F4F-91D3-B007E265BFFB}"/>
              </a:ext>
            </a:extLst>
          </p:cNvPr>
          <p:cNvSpPr>
            <a:spLocks noGrp="1"/>
          </p:cNvSpPr>
          <p:nvPr>
            <p:ph type="ftr" sz="quarter" idx="10"/>
          </p:nvPr>
        </p:nvSpPr>
        <p:spPr/>
        <p:txBody>
          <a:bodyPr/>
          <a:lstStyle/>
          <a:p>
            <a:r>
              <a:rPr lang="en-US" dirty="0"/>
              <a:t>TCS confidential</a:t>
            </a:r>
          </a:p>
        </p:txBody>
      </p:sp>
      <p:pic>
        <p:nvPicPr>
          <p:cNvPr id="46" name="Picture 45">
            <a:extLst>
              <a:ext uri="{FF2B5EF4-FFF2-40B4-BE49-F238E27FC236}">
                <a16:creationId xmlns:a16="http://schemas.microsoft.com/office/drawing/2014/main" id="{5239C576-0F8C-0AC2-FDB1-F474D6050637}"/>
              </a:ext>
            </a:extLst>
          </p:cNvPr>
          <p:cNvPicPr>
            <a:picLocks noChangeAspect="1"/>
          </p:cNvPicPr>
          <p:nvPr/>
        </p:nvPicPr>
        <p:blipFill>
          <a:blip r:embed="rId2"/>
          <a:stretch>
            <a:fillRect/>
          </a:stretch>
        </p:blipFill>
        <p:spPr>
          <a:xfrm>
            <a:off x="5046202" y="1052736"/>
            <a:ext cx="7128793" cy="3400425"/>
          </a:xfrm>
          <a:prstGeom prst="rect">
            <a:avLst/>
          </a:prstGeom>
        </p:spPr>
      </p:pic>
      <p:sp>
        <p:nvSpPr>
          <p:cNvPr id="59" name="TextBox 58">
            <a:extLst>
              <a:ext uri="{FF2B5EF4-FFF2-40B4-BE49-F238E27FC236}">
                <a16:creationId xmlns:a16="http://schemas.microsoft.com/office/drawing/2014/main" id="{FBEF7BED-7C27-BC14-0FA5-60DA1C885DEC}"/>
              </a:ext>
            </a:extLst>
          </p:cNvPr>
          <p:cNvSpPr txBox="1"/>
          <p:nvPr/>
        </p:nvSpPr>
        <p:spPr>
          <a:xfrm>
            <a:off x="335360" y="1300081"/>
            <a:ext cx="6148386" cy="1650708"/>
          </a:xfrm>
          <a:prstGeom prst="rect">
            <a:avLst/>
          </a:prstGeom>
          <a:noFill/>
        </p:spPr>
        <p:txBody>
          <a:bodyPr wrap="square">
            <a:spAutoFit/>
          </a:bodyPr>
          <a:lstStyle/>
          <a:p>
            <a:r>
              <a:rPr lang="en-CA" sz="1400" b="1" u="sng" dirty="0">
                <a:hlinkClick r:id="rId3"/>
              </a:rPr>
              <a:t>Management groups </a:t>
            </a:r>
            <a:r>
              <a:rPr lang="en-CA" dirty="0"/>
              <a:t>are containers that help you manage access, policy, and compliance across multiple subscriptions. You can use management groups to:</a:t>
            </a:r>
          </a:p>
          <a:p>
            <a:endParaRPr lang="en-CA" dirty="0"/>
          </a:p>
          <a:p>
            <a:pPr marL="448474" lvl="1" indent="-171450">
              <a:buFont typeface="Wingdings" panose="05000000000000000000" pitchFamily="2" charset="2"/>
              <a:buChar char="ü"/>
            </a:pPr>
            <a:r>
              <a:rPr lang="en-CA" dirty="0"/>
              <a:t>Limit the regions where virtual machines can be created, across subscriptions.</a:t>
            </a:r>
          </a:p>
          <a:p>
            <a:pPr marL="448474" lvl="1" indent="-171450">
              <a:buFont typeface="Wingdings" panose="05000000000000000000" pitchFamily="2" charset="2"/>
              <a:buChar char="ü"/>
            </a:pPr>
            <a:endParaRPr lang="en-CA" dirty="0"/>
          </a:p>
          <a:p>
            <a:pPr marL="448474" lvl="1" indent="-171450">
              <a:buFont typeface="Wingdings" panose="05000000000000000000" pitchFamily="2" charset="2"/>
              <a:buChar char="ü"/>
            </a:pPr>
            <a:r>
              <a:rPr lang="en-CA" dirty="0"/>
              <a:t>Provide user access to multiple subscriptions by creating one role assignment that's inherited by other subscriptions.</a:t>
            </a:r>
          </a:p>
          <a:p>
            <a:pPr marL="448474" lvl="1" indent="-171450">
              <a:buFont typeface="Wingdings" panose="05000000000000000000" pitchFamily="2" charset="2"/>
              <a:buChar char="ü"/>
            </a:pPr>
            <a:endParaRPr lang="en-CA" dirty="0"/>
          </a:p>
          <a:p>
            <a:pPr marL="448474" lvl="1" indent="-171450">
              <a:buFont typeface="Wingdings" panose="05000000000000000000" pitchFamily="2" charset="2"/>
              <a:buChar char="ü"/>
            </a:pPr>
            <a:r>
              <a:rPr lang="en-CA" dirty="0"/>
              <a:t>Monitor and audit role and policy assignments, across subscriptions.</a:t>
            </a:r>
          </a:p>
        </p:txBody>
      </p:sp>
      <p:sp>
        <p:nvSpPr>
          <p:cNvPr id="61" name="TextBox 60">
            <a:extLst>
              <a:ext uri="{FF2B5EF4-FFF2-40B4-BE49-F238E27FC236}">
                <a16:creationId xmlns:a16="http://schemas.microsoft.com/office/drawing/2014/main" id="{80B324A7-BFA5-41DF-B73C-3C581176FD87}"/>
              </a:ext>
            </a:extLst>
          </p:cNvPr>
          <p:cNvSpPr txBox="1"/>
          <p:nvPr/>
        </p:nvSpPr>
        <p:spPr>
          <a:xfrm>
            <a:off x="479376" y="3442552"/>
            <a:ext cx="6148386" cy="1619931"/>
          </a:xfrm>
          <a:prstGeom prst="rect">
            <a:avLst/>
          </a:prstGeom>
          <a:noFill/>
        </p:spPr>
        <p:txBody>
          <a:bodyPr wrap="square">
            <a:spAutoFit/>
          </a:bodyPr>
          <a:lstStyle/>
          <a:p>
            <a:pPr algn="l"/>
            <a:r>
              <a:rPr lang="en-US" sz="1200" b="1" i="0" dirty="0">
                <a:solidFill>
                  <a:srgbClr val="161616"/>
                </a:solidFill>
                <a:effectLst/>
                <a:latin typeface="Segoe UI" panose="020B0502040204020203" pitchFamily="34" charset="0"/>
              </a:rPr>
              <a:t>Things to consider when creating management groups</a:t>
            </a:r>
          </a:p>
          <a:p>
            <a:pPr algn="l"/>
            <a:endParaRPr lang="en-US" b="1" dirty="0">
              <a:solidFill>
                <a:srgbClr val="161616"/>
              </a:solidFill>
              <a:latin typeface="Segoe UI" panose="020B0502040204020203" pitchFamily="34" charset="0"/>
            </a:endParaRPr>
          </a:p>
          <a:p>
            <a:pPr marL="448474" lvl="1" indent="-171450">
              <a:buFont typeface="Wingdings" panose="05000000000000000000" pitchFamily="2" charset="2"/>
              <a:buChar char="ü"/>
            </a:pPr>
            <a:r>
              <a:rPr lang="en-US" i="0" dirty="0">
                <a:solidFill>
                  <a:srgbClr val="161616"/>
                </a:solidFill>
                <a:effectLst/>
                <a:latin typeface="Segoe UI" panose="020B0502040204020203" pitchFamily="34" charset="0"/>
              </a:rPr>
              <a:t>Design management groups with governance in mind</a:t>
            </a:r>
          </a:p>
          <a:p>
            <a:pPr marL="448474" lvl="1" indent="-171450">
              <a:buFont typeface="Wingdings" panose="05000000000000000000" pitchFamily="2" charset="2"/>
              <a:buChar char="ü"/>
            </a:pPr>
            <a:r>
              <a:rPr lang="en-US" i="0" dirty="0">
                <a:solidFill>
                  <a:srgbClr val="161616"/>
                </a:solidFill>
                <a:effectLst/>
                <a:latin typeface="Segoe UI" panose="020B0502040204020203" pitchFamily="34" charset="0"/>
              </a:rPr>
              <a:t>Keep the management group hierarchy reasonably flat</a:t>
            </a:r>
            <a:endParaRPr lang="en-US" dirty="0">
              <a:solidFill>
                <a:srgbClr val="161616"/>
              </a:solidFill>
              <a:latin typeface="Segoe UI" panose="020B0502040204020203" pitchFamily="34" charset="0"/>
            </a:endParaRPr>
          </a:p>
          <a:p>
            <a:pPr marL="448474" lvl="1" indent="-171450">
              <a:buFont typeface="Wingdings" panose="05000000000000000000" pitchFamily="2" charset="2"/>
              <a:buChar char="ü"/>
            </a:pPr>
            <a:r>
              <a:rPr lang="en-US" i="0" dirty="0">
                <a:solidFill>
                  <a:srgbClr val="161616"/>
                </a:solidFill>
                <a:effectLst/>
                <a:latin typeface="Segoe UI" panose="020B0502040204020203" pitchFamily="34" charset="0"/>
              </a:rPr>
              <a:t>Consider a top-level management group</a:t>
            </a:r>
          </a:p>
          <a:p>
            <a:pPr marL="448474" lvl="1" indent="-171450">
              <a:buFont typeface="Wingdings" panose="05000000000000000000" pitchFamily="2" charset="2"/>
              <a:buChar char="ü"/>
            </a:pPr>
            <a:r>
              <a:rPr lang="en-US" i="0" dirty="0">
                <a:solidFill>
                  <a:srgbClr val="161616"/>
                </a:solidFill>
                <a:effectLst/>
                <a:latin typeface="Segoe UI" panose="020B0502040204020203" pitchFamily="34" charset="0"/>
              </a:rPr>
              <a:t>Consider an organizational or departmental structure</a:t>
            </a:r>
            <a:endParaRPr lang="en-US" dirty="0">
              <a:solidFill>
                <a:srgbClr val="161616"/>
              </a:solidFill>
              <a:latin typeface="Segoe UI" panose="020B0502040204020203" pitchFamily="34" charset="0"/>
            </a:endParaRPr>
          </a:p>
          <a:p>
            <a:pPr marL="448474" lvl="1" indent="-171450">
              <a:buFont typeface="Wingdings" panose="05000000000000000000" pitchFamily="2" charset="2"/>
              <a:buChar char="ü"/>
            </a:pPr>
            <a:r>
              <a:rPr lang="en-CA" i="0" dirty="0">
                <a:solidFill>
                  <a:srgbClr val="161616"/>
                </a:solidFill>
                <a:effectLst/>
                <a:latin typeface="Segoe UI" panose="020B0502040204020203" pitchFamily="34" charset="0"/>
              </a:rPr>
              <a:t>Consider a geographical structure</a:t>
            </a:r>
          </a:p>
          <a:p>
            <a:pPr marL="448474" lvl="1" indent="-171450">
              <a:buFont typeface="Wingdings" panose="05000000000000000000" pitchFamily="2" charset="2"/>
              <a:buChar char="ü"/>
            </a:pPr>
            <a:r>
              <a:rPr lang="en-CA" i="0" dirty="0">
                <a:solidFill>
                  <a:srgbClr val="161616"/>
                </a:solidFill>
                <a:effectLst/>
                <a:latin typeface="Segoe UI" panose="020B0502040204020203" pitchFamily="34" charset="0"/>
              </a:rPr>
              <a:t>Consider a production management group.</a:t>
            </a:r>
            <a:endParaRPr lang="en-US" i="0" dirty="0">
              <a:solidFill>
                <a:srgbClr val="161616"/>
              </a:solidFill>
              <a:effectLst/>
              <a:latin typeface="Segoe UI" panose="020B0502040204020203" pitchFamily="34" charset="0"/>
            </a:endParaRPr>
          </a:p>
          <a:p>
            <a:pPr marL="448474" lvl="1" indent="-171450">
              <a:buFont typeface="Wingdings" panose="05000000000000000000" pitchFamily="2" charset="2"/>
              <a:buChar char="ü"/>
            </a:pPr>
            <a:r>
              <a:rPr lang="en-US" i="0" dirty="0">
                <a:solidFill>
                  <a:srgbClr val="161616"/>
                </a:solidFill>
                <a:effectLst/>
                <a:latin typeface="Segoe UI" panose="020B0502040204020203" pitchFamily="34" charset="0"/>
              </a:rPr>
              <a:t>Consider isolating sensitive information in a separate management group</a:t>
            </a:r>
          </a:p>
        </p:txBody>
      </p:sp>
      <p:pic>
        <p:nvPicPr>
          <p:cNvPr id="63" name="Graphic 62">
            <a:extLst>
              <a:ext uri="{FF2B5EF4-FFF2-40B4-BE49-F238E27FC236}">
                <a16:creationId xmlns:a16="http://schemas.microsoft.com/office/drawing/2014/main" id="{8492864A-7298-461A-3BA5-D88E73AE28F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939378" y="0"/>
            <a:ext cx="760625" cy="760625"/>
          </a:xfrm>
          <a:prstGeom prst="rect">
            <a:avLst/>
          </a:prstGeom>
        </p:spPr>
      </p:pic>
    </p:spTree>
    <p:extLst>
      <p:ext uri="{BB962C8B-B14F-4D97-AF65-F5344CB8AC3E}">
        <p14:creationId xmlns:p14="http://schemas.microsoft.com/office/powerpoint/2010/main" val="81908722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B2E43F-4D5C-BA0F-6FB0-D4DDE8DCAAE0}"/>
              </a:ext>
            </a:extLst>
          </p:cNvPr>
          <p:cNvSpPr>
            <a:spLocks noGrp="1"/>
          </p:cNvSpPr>
          <p:nvPr>
            <p:ph type="title"/>
          </p:nvPr>
        </p:nvSpPr>
        <p:spPr/>
        <p:txBody>
          <a:bodyPr/>
          <a:lstStyle/>
          <a:p>
            <a:r>
              <a:rPr lang="en-CA" dirty="0"/>
              <a:t>VM Types</a:t>
            </a:r>
          </a:p>
        </p:txBody>
      </p:sp>
      <p:sp>
        <p:nvSpPr>
          <p:cNvPr id="3" name="Footer Placeholder 2">
            <a:extLst>
              <a:ext uri="{FF2B5EF4-FFF2-40B4-BE49-F238E27FC236}">
                <a16:creationId xmlns:a16="http://schemas.microsoft.com/office/drawing/2014/main" id="{B5B5FB81-6F0D-1621-60AE-700104F12516}"/>
              </a:ext>
            </a:extLst>
          </p:cNvPr>
          <p:cNvSpPr>
            <a:spLocks noGrp="1"/>
          </p:cNvSpPr>
          <p:nvPr>
            <p:ph type="ftr" sz="quarter" idx="10"/>
          </p:nvPr>
        </p:nvSpPr>
        <p:spPr/>
        <p:txBody>
          <a:bodyPr/>
          <a:lstStyle/>
          <a:p>
            <a:r>
              <a:rPr lang="en-US"/>
              <a:t>TCS Confidential</a:t>
            </a:r>
            <a:endParaRPr lang="en-US" dirty="0"/>
          </a:p>
        </p:txBody>
      </p:sp>
      <p:pic>
        <p:nvPicPr>
          <p:cNvPr id="5" name="Picture 4">
            <a:extLst>
              <a:ext uri="{FF2B5EF4-FFF2-40B4-BE49-F238E27FC236}">
                <a16:creationId xmlns:a16="http://schemas.microsoft.com/office/drawing/2014/main" id="{9CF23E58-C32C-1E5D-0A5E-33EAD63475F2}"/>
              </a:ext>
            </a:extLst>
          </p:cNvPr>
          <p:cNvPicPr>
            <a:picLocks noChangeAspect="1"/>
          </p:cNvPicPr>
          <p:nvPr/>
        </p:nvPicPr>
        <p:blipFill>
          <a:blip r:embed="rId2"/>
          <a:stretch>
            <a:fillRect/>
          </a:stretch>
        </p:blipFill>
        <p:spPr>
          <a:xfrm>
            <a:off x="623392" y="764704"/>
            <a:ext cx="10514927" cy="5123246"/>
          </a:xfrm>
          <a:prstGeom prst="rect">
            <a:avLst/>
          </a:prstGeom>
          <a:ln>
            <a:solidFill>
              <a:schemeClr val="accent4">
                <a:lumMod val="75000"/>
              </a:schemeClr>
            </a:solidFill>
          </a:ln>
        </p:spPr>
      </p:pic>
    </p:spTree>
    <p:extLst>
      <p:ext uri="{BB962C8B-B14F-4D97-AF65-F5344CB8AC3E}">
        <p14:creationId xmlns:p14="http://schemas.microsoft.com/office/powerpoint/2010/main" val="316400296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71F4E3-7BBA-7BCD-75BC-B17EAD9804B3}"/>
              </a:ext>
            </a:extLst>
          </p:cNvPr>
          <p:cNvSpPr>
            <a:spLocks noGrp="1"/>
          </p:cNvSpPr>
          <p:nvPr>
            <p:ph type="title"/>
          </p:nvPr>
        </p:nvSpPr>
        <p:spPr/>
        <p:txBody>
          <a:bodyPr/>
          <a:lstStyle/>
          <a:p>
            <a:r>
              <a:rPr lang="en-CA" dirty="0"/>
              <a:t>VM Type (Cont.)</a:t>
            </a:r>
          </a:p>
        </p:txBody>
      </p:sp>
      <p:sp>
        <p:nvSpPr>
          <p:cNvPr id="3" name="Footer Placeholder 2">
            <a:extLst>
              <a:ext uri="{FF2B5EF4-FFF2-40B4-BE49-F238E27FC236}">
                <a16:creationId xmlns:a16="http://schemas.microsoft.com/office/drawing/2014/main" id="{90B754CE-EFBB-3987-6E68-F5E536E4C43A}"/>
              </a:ext>
            </a:extLst>
          </p:cNvPr>
          <p:cNvSpPr>
            <a:spLocks noGrp="1"/>
          </p:cNvSpPr>
          <p:nvPr>
            <p:ph type="ftr" sz="quarter" idx="10"/>
          </p:nvPr>
        </p:nvSpPr>
        <p:spPr/>
        <p:txBody>
          <a:bodyPr/>
          <a:lstStyle/>
          <a:p>
            <a:r>
              <a:rPr lang="en-US"/>
              <a:t>TCS Confidential</a:t>
            </a:r>
            <a:endParaRPr lang="en-US" dirty="0"/>
          </a:p>
        </p:txBody>
      </p:sp>
      <p:pic>
        <p:nvPicPr>
          <p:cNvPr id="5" name="Picture 4">
            <a:extLst>
              <a:ext uri="{FF2B5EF4-FFF2-40B4-BE49-F238E27FC236}">
                <a16:creationId xmlns:a16="http://schemas.microsoft.com/office/drawing/2014/main" id="{E7A85D63-1DD2-740C-EA61-D33939439CA8}"/>
              </a:ext>
            </a:extLst>
          </p:cNvPr>
          <p:cNvPicPr>
            <a:picLocks noChangeAspect="1"/>
          </p:cNvPicPr>
          <p:nvPr/>
        </p:nvPicPr>
        <p:blipFill>
          <a:blip r:embed="rId2"/>
          <a:stretch>
            <a:fillRect/>
          </a:stretch>
        </p:blipFill>
        <p:spPr>
          <a:xfrm>
            <a:off x="1201215" y="1700808"/>
            <a:ext cx="9721080" cy="3797970"/>
          </a:xfrm>
          <a:prstGeom prst="rect">
            <a:avLst/>
          </a:prstGeom>
          <a:ln>
            <a:solidFill>
              <a:schemeClr val="accent4">
                <a:lumMod val="75000"/>
              </a:schemeClr>
            </a:solidFill>
          </a:ln>
        </p:spPr>
      </p:pic>
    </p:spTree>
    <p:extLst>
      <p:ext uri="{BB962C8B-B14F-4D97-AF65-F5344CB8AC3E}">
        <p14:creationId xmlns:p14="http://schemas.microsoft.com/office/powerpoint/2010/main" val="339591792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058D5-691F-21E9-AE2B-643985132C1E}"/>
              </a:ext>
            </a:extLst>
          </p:cNvPr>
          <p:cNvSpPr>
            <a:spLocks noGrp="1"/>
          </p:cNvSpPr>
          <p:nvPr>
            <p:ph type="title"/>
          </p:nvPr>
        </p:nvSpPr>
        <p:spPr/>
        <p:txBody>
          <a:bodyPr/>
          <a:lstStyle/>
          <a:p>
            <a:r>
              <a:rPr lang="en-CA" dirty="0"/>
              <a:t>VM Storage Types</a:t>
            </a:r>
          </a:p>
        </p:txBody>
      </p:sp>
      <p:sp>
        <p:nvSpPr>
          <p:cNvPr id="3" name="Footer Placeholder 2">
            <a:extLst>
              <a:ext uri="{FF2B5EF4-FFF2-40B4-BE49-F238E27FC236}">
                <a16:creationId xmlns:a16="http://schemas.microsoft.com/office/drawing/2014/main" id="{810D6BF6-D46E-EAE1-E5D1-65B7DF71C728}"/>
              </a:ext>
            </a:extLst>
          </p:cNvPr>
          <p:cNvSpPr>
            <a:spLocks noGrp="1"/>
          </p:cNvSpPr>
          <p:nvPr>
            <p:ph type="ftr" sz="quarter" idx="10"/>
          </p:nvPr>
        </p:nvSpPr>
        <p:spPr/>
        <p:txBody>
          <a:bodyPr/>
          <a:lstStyle/>
          <a:p>
            <a:r>
              <a:rPr lang="en-US"/>
              <a:t>TCS Confidential</a:t>
            </a:r>
            <a:endParaRPr lang="en-US" dirty="0"/>
          </a:p>
        </p:txBody>
      </p:sp>
      <p:pic>
        <p:nvPicPr>
          <p:cNvPr id="5" name="Picture 4">
            <a:extLst>
              <a:ext uri="{FF2B5EF4-FFF2-40B4-BE49-F238E27FC236}">
                <a16:creationId xmlns:a16="http://schemas.microsoft.com/office/drawing/2014/main" id="{236795FE-E347-01B5-22FA-8A84A69F36F7}"/>
              </a:ext>
            </a:extLst>
          </p:cNvPr>
          <p:cNvPicPr>
            <a:picLocks noChangeAspect="1"/>
          </p:cNvPicPr>
          <p:nvPr/>
        </p:nvPicPr>
        <p:blipFill>
          <a:blip r:embed="rId2"/>
          <a:stretch>
            <a:fillRect/>
          </a:stretch>
        </p:blipFill>
        <p:spPr>
          <a:xfrm>
            <a:off x="623392" y="1124744"/>
            <a:ext cx="9238629" cy="4746452"/>
          </a:xfrm>
          <a:prstGeom prst="rect">
            <a:avLst/>
          </a:prstGeom>
          <a:ln>
            <a:solidFill>
              <a:schemeClr val="accent4">
                <a:lumMod val="75000"/>
              </a:schemeClr>
            </a:solidFill>
          </a:ln>
        </p:spPr>
      </p:pic>
    </p:spTree>
    <p:extLst>
      <p:ext uri="{BB962C8B-B14F-4D97-AF65-F5344CB8AC3E}">
        <p14:creationId xmlns:p14="http://schemas.microsoft.com/office/powerpoint/2010/main" val="84152279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E3E68A-AE59-DB91-8F1A-3D5CC80C15D6}"/>
              </a:ext>
            </a:extLst>
          </p:cNvPr>
          <p:cNvSpPr>
            <a:spLocks noGrp="1"/>
          </p:cNvSpPr>
          <p:nvPr>
            <p:ph type="title"/>
          </p:nvPr>
        </p:nvSpPr>
        <p:spPr/>
        <p:txBody>
          <a:bodyPr/>
          <a:lstStyle/>
          <a:p>
            <a:r>
              <a:rPr lang="en-CA" dirty="0"/>
              <a:t>Availability Set</a:t>
            </a:r>
          </a:p>
        </p:txBody>
      </p:sp>
      <p:sp>
        <p:nvSpPr>
          <p:cNvPr id="3" name="Footer Placeholder 2">
            <a:extLst>
              <a:ext uri="{FF2B5EF4-FFF2-40B4-BE49-F238E27FC236}">
                <a16:creationId xmlns:a16="http://schemas.microsoft.com/office/drawing/2014/main" id="{D25A3FC8-4F5F-618A-1847-D0FCCB8C1ECF}"/>
              </a:ext>
            </a:extLst>
          </p:cNvPr>
          <p:cNvSpPr>
            <a:spLocks noGrp="1"/>
          </p:cNvSpPr>
          <p:nvPr>
            <p:ph type="ftr" sz="quarter" idx="10"/>
          </p:nvPr>
        </p:nvSpPr>
        <p:spPr/>
        <p:txBody>
          <a:bodyPr/>
          <a:lstStyle/>
          <a:p>
            <a:r>
              <a:rPr lang="en-US"/>
              <a:t>TCS Confidential</a:t>
            </a:r>
            <a:endParaRPr lang="en-US" dirty="0"/>
          </a:p>
        </p:txBody>
      </p:sp>
      <p:pic>
        <p:nvPicPr>
          <p:cNvPr id="5" name="Picture 4">
            <a:extLst>
              <a:ext uri="{FF2B5EF4-FFF2-40B4-BE49-F238E27FC236}">
                <a16:creationId xmlns:a16="http://schemas.microsoft.com/office/drawing/2014/main" id="{71F43E5A-936C-E97E-12A1-01335AC9A38F}"/>
              </a:ext>
            </a:extLst>
          </p:cNvPr>
          <p:cNvPicPr>
            <a:picLocks noChangeAspect="1"/>
          </p:cNvPicPr>
          <p:nvPr/>
        </p:nvPicPr>
        <p:blipFill>
          <a:blip r:embed="rId2"/>
          <a:stretch>
            <a:fillRect/>
          </a:stretch>
        </p:blipFill>
        <p:spPr>
          <a:xfrm>
            <a:off x="623392" y="1114535"/>
            <a:ext cx="10848528" cy="4628930"/>
          </a:xfrm>
          <a:prstGeom prst="rect">
            <a:avLst/>
          </a:prstGeom>
          <a:ln>
            <a:solidFill>
              <a:schemeClr val="accent4">
                <a:lumMod val="75000"/>
              </a:schemeClr>
            </a:solidFill>
          </a:ln>
        </p:spPr>
      </p:pic>
    </p:spTree>
    <p:extLst>
      <p:ext uri="{BB962C8B-B14F-4D97-AF65-F5344CB8AC3E}">
        <p14:creationId xmlns:p14="http://schemas.microsoft.com/office/powerpoint/2010/main" val="83308126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2F815-7452-295B-9E81-A03D93A5AD86}"/>
              </a:ext>
            </a:extLst>
          </p:cNvPr>
          <p:cNvSpPr>
            <a:spLocks noGrp="1"/>
          </p:cNvSpPr>
          <p:nvPr>
            <p:ph type="title"/>
          </p:nvPr>
        </p:nvSpPr>
        <p:spPr/>
        <p:txBody>
          <a:bodyPr/>
          <a:lstStyle/>
          <a:p>
            <a:r>
              <a:rPr lang="en-CA" dirty="0"/>
              <a:t>Azure Batch</a:t>
            </a:r>
          </a:p>
        </p:txBody>
      </p:sp>
      <p:sp>
        <p:nvSpPr>
          <p:cNvPr id="3" name="Footer Placeholder 2">
            <a:extLst>
              <a:ext uri="{FF2B5EF4-FFF2-40B4-BE49-F238E27FC236}">
                <a16:creationId xmlns:a16="http://schemas.microsoft.com/office/drawing/2014/main" id="{C576CC0E-AF72-287F-DFE4-E7C0925BFDC7}"/>
              </a:ext>
            </a:extLst>
          </p:cNvPr>
          <p:cNvSpPr>
            <a:spLocks noGrp="1"/>
          </p:cNvSpPr>
          <p:nvPr>
            <p:ph type="ftr" sz="quarter" idx="10"/>
          </p:nvPr>
        </p:nvSpPr>
        <p:spPr/>
        <p:txBody>
          <a:bodyPr/>
          <a:lstStyle/>
          <a:p>
            <a:r>
              <a:rPr lang="en-US"/>
              <a:t>TCS Confidential</a:t>
            </a:r>
            <a:endParaRPr lang="en-US" dirty="0"/>
          </a:p>
        </p:txBody>
      </p:sp>
      <p:sp>
        <p:nvSpPr>
          <p:cNvPr id="5" name="TextBox 4">
            <a:extLst>
              <a:ext uri="{FF2B5EF4-FFF2-40B4-BE49-F238E27FC236}">
                <a16:creationId xmlns:a16="http://schemas.microsoft.com/office/drawing/2014/main" id="{8E8A9EC3-8626-D120-475B-9226D71BBA4B}"/>
              </a:ext>
            </a:extLst>
          </p:cNvPr>
          <p:cNvSpPr txBox="1"/>
          <p:nvPr/>
        </p:nvSpPr>
        <p:spPr>
          <a:xfrm>
            <a:off x="551384" y="1268760"/>
            <a:ext cx="8712968" cy="1169551"/>
          </a:xfrm>
          <a:prstGeom prst="rect">
            <a:avLst/>
          </a:prstGeom>
          <a:noFill/>
        </p:spPr>
        <p:txBody>
          <a:bodyPr wrap="square">
            <a:spAutoFit/>
          </a:bodyPr>
          <a:lstStyle/>
          <a:p>
            <a:pPr marL="171450" indent="-171450">
              <a:buFont typeface="Wingdings" panose="05000000000000000000" pitchFamily="2" charset="2"/>
              <a:buChar char="ü"/>
            </a:pPr>
            <a:r>
              <a:rPr lang="en-US" sz="1400" dirty="0"/>
              <a:t>Nodes are used in the Azure Batch account to run the applications that would process your workloads. </a:t>
            </a:r>
          </a:p>
          <a:p>
            <a:pPr marL="171450" indent="-171450">
              <a:buFont typeface="Wingdings" panose="05000000000000000000" pitchFamily="2" charset="2"/>
              <a:buChar char="ü"/>
            </a:pPr>
            <a:r>
              <a:rPr lang="en-US" sz="1400" dirty="0"/>
              <a:t>Azure Batch The nodes are run in a pool that are defined in the Azure Batch account.</a:t>
            </a:r>
          </a:p>
          <a:p>
            <a:pPr marL="171450" indent="-171450">
              <a:buFont typeface="Wingdings" panose="05000000000000000000" pitchFamily="2" charset="2"/>
              <a:buChar char="ü"/>
            </a:pPr>
            <a:r>
              <a:rPr lang="en-US" sz="1400" dirty="0"/>
              <a:t> Scripts or executables can run on the nodes.</a:t>
            </a:r>
          </a:p>
          <a:p>
            <a:pPr marL="171450" indent="-171450">
              <a:buFont typeface="Wingdings" panose="05000000000000000000" pitchFamily="2" charset="2"/>
              <a:buChar char="ü"/>
            </a:pPr>
            <a:r>
              <a:rPr lang="en-US" sz="1400" dirty="0"/>
              <a:t> Executables or scripts include *.exe, *.</a:t>
            </a:r>
            <a:r>
              <a:rPr lang="en-US" sz="1400" dirty="0" err="1"/>
              <a:t>cmd</a:t>
            </a:r>
            <a:r>
              <a:rPr lang="en-US" sz="1400" dirty="0"/>
              <a:t>, *.bat, and PowerShell scripts (for Windows) and binaries, shell, and Python scripts (for Linux). </a:t>
            </a:r>
            <a:endParaRPr lang="en-CA" sz="1400" dirty="0"/>
          </a:p>
        </p:txBody>
      </p:sp>
      <p:sp>
        <p:nvSpPr>
          <p:cNvPr id="7" name="TextBox 6">
            <a:extLst>
              <a:ext uri="{FF2B5EF4-FFF2-40B4-BE49-F238E27FC236}">
                <a16:creationId xmlns:a16="http://schemas.microsoft.com/office/drawing/2014/main" id="{DBEACC1C-2A3B-4F9E-85EC-0A931A2165CE}"/>
              </a:ext>
            </a:extLst>
          </p:cNvPr>
          <p:cNvSpPr txBox="1"/>
          <p:nvPr/>
        </p:nvSpPr>
        <p:spPr>
          <a:xfrm>
            <a:off x="551384" y="2825814"/>
            <a:ext cx="6096000" cy="1200329"/>
          </a:xfrm>
          <a:prstGeom prst="rect">
            <a:avLst/>
          </a:prstGeom>
          <a:noFill/>
        </p:spPr>
        <p:txBody>
          <a:bodyPr wrap="square">
            <a:spAutoFit/>
          </a:bodyPr>
          <a:lstStyle/>
          <a:p>
            <a:r>
              <a:rPr lang="en-US" sz="1600" dirty="0"/>
              <a:t>You can have two types of nodes Azure Batch</a:t>
            </a:r>
          </a:p>
          <a:p>
            <a:r>
              <a:rPr lang="en-US" sz="1400" b="1" dirty="0"/>
              <a:t> Dedicated nodes </a:t>
            </a:r>
            <a:r>
              <a:rPr lang="en-US" sz="1400" dirty="0"/>
              <a:t>– These are reserved nodes that can guarantee that the jobs will run on the nodes. </a:t>
            </a:r>
          </a:p>
          <a:p>
            <a:r>
              <a:rPr lang="en-US" sz="1400" b="1" dirty="0"/>
              <a:t>Low-priority nodes </a:t>
            </a:r>
            <a:r>
              <a:rPr lang="en-US" sz="1400" dirty="0"/>
              <a:t>– These are less expensive , but they depend on the surplus capacity that is available in Azure</a:t>
            </a:r>
            <a:endParaRPr lang="en-CA" sz="1400" dirty="0"/>
          </a:p>
        </p:txBody>
      </p:sp>
    </p:spTree>
    <p:extLst>
      <p:ext uri="{BB962C8B-B14F-4D97-AF65-F5344CB8AC3E}">
        <p14:creationId xmlns:p14="http://schemas.microsoft.com/office/powerpoint/2010/main" val="48811856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4BE8CD-D093-F20E-DD8A-6D2A604AEF93}"/>
              </a:ext>
            </a:extLst>
          </p:cNvPr>
          <p:cNvSpPr>
            <a:spLocks noGrp="1"/>
          </p:cNvSpPr>
          <p:nvPr>
            <p:ph type="title"/>
          </p:nvPr>
        </p:nvSpPr>
        <p:spPr/>
        <p:txBody>
          <a:bodyPr/>
          <a:lstStyle/>
          <a:p>
            <a:r>
              <a:rPr lang="en-CA" dirty="0"/>
              <a:t>Azure App Service</a:t>
            </a:r>
          </a:p>
        </p:txBody>
      </p:sp>
      <p:sp>
        <p:nvSpPr>
          <p:cNvPr id="3" name="Footer Placeholder 2">
            <a:extLst>
              <a:ext uri="{FF2B5EF4-FFF2-40B4-BE49-F238E27FC236}">
                <a16:creationId xmlns:a16="http://schemas.microsoft.com/office/drawing/2014/main" id="{8B6DC1CA-17E1-C55B-D641-CB569B14C70E}"/>
              </a:ext>
            </a:extLst>
          </p:cNvPr>
          <p:cNvSpPr>
            <a:spLocks noGrp="1"/>
          </p:cNvSpPr>
          <p:nvPr>
            <p:ph type="ftr" sz="quarter" idx="10"/>
          </p:nvPr>
        </p:nvSpPr>
        <p:spPr/>
        <p:txBody>
          <a:bodyPr/>
          <a:lstStyle/>
          <a:p>
            <a:r>
              <a:rPr lang="en-US"/>
              <a:t>TCS Confidential</a:t>
            </a:r>
            <a:endParaRPr lang="en-US" dirty="0"/>
          </a:p>
        </p:txBody>
      </p:sp>
      <p:sp>
        <p:nvSpPr>
          <p:cNvPr id="5" name="TextBox 4">
            <a:extLst>
              <a:ext uri="{FF2B5EF4-FFF2-40B4-BE49-F238E27FC236}">
                <a16:creationId xmlns:a16="http://schemas.microsoft.com/office/drawing/2014/main" id="{10EFC527-9FA4-48F0-6EA9-C24E0C1641B1}"/>
              </a:ext>
            </a:extLst>
          </p:cNvPr>
          <p:cNvSpPr txBox="1"/>
          <p:nvPr/>
        </p:nvSpPr>
        <p:spPr>
          <a:xfrm>
            <a:off x="481075" y="841224"/>
            <a:ext cx="9721080" cy="1546577"/>
          </a:xfrm>
          <a:prstGeom prst="rect">
            <a:avLst/>
          </a:prstGeom>
          <a:noFill/>
        </p:spPr>
        <p:txBody>
          <a:bodyPr wrap="square">
            <a:spAutoFit/>
          </a:bodyPr>
          <a:lstStyle/>
          <a:p>
            <a:r>
              <a:rPr lang="en-US" sz="1050" dirty="0"/>
              <a:t>Create and Configure Azure App Service </a:t>
            </a:r>
          </a:p>
          <a:p>
            <a:endParaRPr lang="en-US" sz="1050" dirty="0"/>
          </a:p>
          <a:p>
            <a:pPr marL="562774" lvl="1" indent="-285750">
              <a:buFont typeface="Wingdings" panose="05000000000000000000" pitchFamily="2" charset="2"/>
              <a:buChar char="ü"/>
            </a:pPr>
            <a:r>
              <a:rPr lang="en-US" sz="1050" dirty="0"/>
              <a:t>Azure App Service is an HTTP-based service for hosting web applications, REST APIs, and mobile back ends. You can develop in your favorite language, be it .NET, .NET Core, Java, Ruby, Node.js, PHP, or Python. Applications run and scale with ease on both Windows and Linux-based environments. </a:t>
            </a:r>
          </a:p>
          <a:p>
            <a:pPr lvl="1"/>
            <a:endParaRPr lang="en-US" sz="1050" dirty="0"/>
          </a:p>
          <a:p>
            <a:pPr marL="562774" lvl="1" indent="-285750">
              <a:buFont typeface="Wingdings" panose="05000000000000000000" pitchFamily="2" charset="2"/>
              <a:buChar char="ü"/>
            </a:pPr>
            <a:r>
              <a:rPr lang="en-US" sz="1050" dirty="0"/>
              <a:t>App Service not only adds the power of Microsoft Azure to your application, such as security, load balancing, autoscaling, and automated management. App Service also supports custom domains, and TLS/SSL certificates.</a:t>
            </a:r>
          </a:p>
          <a:p>
            <a:pPr lvl="1"/>
            <a:endParaRPr lang="en-US" sz="1050" dirty="0"/>
          </a:p>
          <a:p>
            <a:pPr marL="562774" lvl="1" indent="-285750">
              <a:buFont typeface="Wingdings" panose="05000000000000000000" pitchFamily="2" charset="2"/>
              <a:buChar char="ü"/>
            </a:pPr>
            <a:r>
              <a:rPr lang="en-US" sz="1050" dirty="0"/>
              <a:t>With App Service, you pay for the Azure compute resources you use. The compute resources</a:t>
            </a:r>
            <a:endParaRPr lang="en-CA" sz="1050" dirty="0"/>
          </a:p>
        </p:txBody>
      </p:sp>
      <p:sp>
        <p:nvSpPr>
          <p:cNvPr id="7" name="TextBox 6">
            <a:extLst>
              <a:ext uri="{FF2B5EF4-FFF2-40B4-BE49-F238E27FC236}">
                <a16:creationId xmlns:a16="http://schemas.microsoft.com/office/drawing/2014/main" id="{353F687E-9FCA-EF63-920B-6A0F918B27AF}"/>
              </a:ext>
            </a:extLst>
          </p:cNvPr>
          <p:cNvSpPr txBox="1"/>
          <p:nvPr/>
        </p:nvSpPr>
        <p:spPr>
          <a:xfrm>
            <a:off x="767408" y="2777001"/>
            <a:ext cx="6096000" cy="260199"/>
          </a:xfrm>
          <a:prstGeom prst="rect">
            <a:avLst/>
          </a:prstGeom>
          <a:noFill/>
        </p:spPr>
        <p:txBody>
          <a:bodyPr wrap="square">
            <a:spAutoFit/>
          </a:bodyPr>
          <a:lstStyle/>
          <a:p>
            <a:pPr algn="l"/>
            <a:r>
              <a:rPr lang="en-US" b="1" i="0" dirty="0">
                <a:solidFill>
                  <a:srgbClr val="161616"/>
                </a:solidFill>
                <a:effectLst/>
                <a:latin typeface="Segoe UI" panose="020B0502040204020203" pitchFamily="34" charset="0"/>
              </a:rPr>
              <a:t>Things to consider when using Azure App Service</a:t>
            </a:r>
          </a:p>
        </p:txBody>
      </p:sp>
      <p:sp>
        <p:nvSpPr>
          <p:cNvPr id="9" name="TextBox 8">
            <a:extLst>
              <a:ext uri="{FF2B5EF4-FFF2-40B4-BE49-F238E27FC236}">
                <a16:creationId xmlns:a16="http://schemas.microsoft.com/office/drawing/2014/main" id="{37A753E0-1174-97FB-ACAC-8FF0D728B087}"/>
              </a:ext>
            </a:extLst>
          </p:cNvPr>
          <p:cNvSpPr txBox="1"/>
          <p:nvPr/>
        </p:nvSpPr>
        <p:spPr>
          <a:xfrm>
            <a:off x="623392" y="3426400"/>
            <a:ext cx="9141618" cy="2274597"/>
          </a:xfrm>
          <a:prstGeom prst="rect">
            <a:avLst/>
          </a:prstGeom>
          <a:noFill/>
        </p:spPr>
        <p:txBody>
          <a:bodyPr wrap="square">
            <a:spAutoFit/>
          </a:bodyPr>
          <a:lstStyle/>
          <a:p>
            <a:pPr marL="171450" indent="-171450">
              <a:buFont typeface="Wingdings" panose="05000000000000000000" pitchFamily="2" charset="2"/>
              <a:buChar char="ü"/>
            </a:pPr>
            <a:r>
              <a:rPr lang="en-US" b="0" i="0" dirty="0">
                <a:solidFill>
                  <a:srgbClr val="161616"/>
                </a:solidFill>
                <a:effectLst/>
                <a:latin typeface="Segoe UI" panose="020B0502040204020203" pitchFamily="34" charset="0"/>
              </a:rPr>
              <a:t>Create web apps with App Service by using ASP.NET, ASP.NET Core, Java, Ruby, Node.js, PHP, or Python. You can choose either Windows or Linux as the host operating system.</a:t>
            </a:r>
          </a:p>
          <a:p>
            <a:pPr marL="171450" indent="-171450">
              <a:buFont typeface="Wingdings" panose="05000000000000000000" pitchFamily="2" charset="2"/>
              <a:buChar char="ü"/>
            </a:pPr>
            <a:endParaRPr lang="en-US" b="0" i="0" dirty="0">
              <a:solidFill>
                <a:srgbClr val="161616"/>
              </a:solidFill>
              <a:effectLst/>
              <a:latin typeface="Segoe UI" panose="020B0502040204020203" pitchFamily="34" charset="0"/>
            </a:endParaRPr>
          </a:p>
          <a:p>
            <a:pPr marL="171450" indent="-171450">
              <a:buFont typeface="Wingdings" panose="05000000000000000000" pitchFamily="2" charset="2"/>
              <a:buChar char="ü"/>
            </a:pPr>
            <a:r>
              <a:rPr lang="en-US" b="0" i="0" dirty="0">
                <a:solidFill>
                  <a:srgbClr val="161616"/>
                </a:solidFill>
                <a:effectLst/>
                <a:latin typeface="Segoe UI" panose="020B0502040204020203" pitchFamily="34" charset="0"/>
              </a:rPr>
              <a:t>Build API apps similar to REST-based web APIs with your choice of language and framework. Azure App Service offers full Swagger support, and the ability to package and publish your API in Azure Marketplace</a:t>
            </a:r>
          </a:p>
          <a:p>
            <a:pPr marL="171450" indent="-171450">
              <a:buFont typeface="Wingdings" panose="05000000000000000000" pitchFamily="2" charset="2"/>
              <a:buChar char="ü"/>
            </a:pPr>
            <a:endParaRPr lang="en-US" dirty="0">
              <a:solidFill>
                <a:srgbClr val="161616"/>
              </a:solidFill>
              <a:latin typeface="Segoe UI" panose="020B0502040204020203" pitchFamily="34" charset="0"/>
            </a:endParaRPr>
          </a:p>
          <a:p>
            <a:pPr marL="171450" indent="-171450">
              <a:buFont typeface="Wingdings" panose="05000000000000000000" pitchFamily="2" charset="2"/>
              <a:buChar char="ü"/>
            </a:pPr>
            <a:r>
              <a:rPr lang="en-US" b="0" i="0" dirty="0">
                <a:solidFill>
                  <a:srgbClr val="161616"/>
                </a:solidFill>
                <a:effectLst/>
                <a:latin typeface="Segoe UI" panose="020B0502040204020203" pitchFamily="34" charset="0"/>
              </a:rPr>
              <a:t>Use the App Service </a:t>
            </a:r>
            <a:r>
              <a:rPr lang="en-US" b="0" i="0" u="none" strike="noStrike" dirty="0" err="1">
                <a:effectLst/>
                <a:latin typeface="Segoe UI" panose="020B0502040204020203" pitchFamily="34" charset="0"/>
                <a:hlinkClick r:id="rId2"/>
              </a:rPr>
              <a:t>WebJobs</a:t>
            </a:r>
            <a:r>
              <a:rPr lang="en-US" b="0" i="0" dirty="0">
                <a:solidFill>
                  <a:srgbClr val="161616"/>
                </a:solidFill>
                <a:effectLst/>
                <a:latin typeface="Segoe UI" panose="020B0502040204020203" pitchFamily="34" charset="0"/>
              </a:rPr>
              <a:t> feature to run a program or script. Program examples include Java, PHP, Python, or Node.js. Script examples include </a:t>
            </a:r>
            <a:r>
              <a:rPr lang="en-US" b="0" i="0" dirty="0" err="1">
                <a:solidFill>
                  <a:srgbClr val="161616"/>
                </a:solidFill>
                <a:effectLst/>
                <a:latin typeface="Segoe UI" panose="020B0502040204020203" pitchFamily="34" charset="0"/>
              </a:rPr>
              <a:t>cmd</a:t>
            </a:r>
            <a:r>
              <a:rPr lang="en-US" b="0" i="0" dirty="0">
                <a:solidFill>
                  <a:srgbClr val="161616"/>
                </a:solidFill>
                <a:effectLst/>
                <a:latin typeface="Segoe UI" panose="020B0502040204020203" pitchFamily="34" charset="0"/>
              </a:rPr>
              <a:t>, bat, PowerShell, or Bash. </a:t>
            </a:r>
            <a:r>
              <a:rPr lang="en-US" b="0" i="0" dirty="0" err="1">
                <a:solidFill>
                  <a:srgbClr val="161616"/>
                </a:solidFill>
                <a:effectLst/>
                <a:latin typeface="Segoe UI" panose="020B0502040204020203" pitchFamily="34" charset="0"/>
              </a:rPr>
              <a:t>WebJobs</a:t>
            </a:r>
            <a:r>
              <a:rPr lang="en-US" b="0" i="0" dirty="0">
                <a:solidFill>
                  <a:srgbClr val="161616"/>
                </a:solidFill>
                <a:effectLst/>
                <a:latin typeface="Segoe UI" panose="020B0502040204020203" pitchFamily="34" charset="0"/>
              </a:rPr>
              <a:t> can be scheduled or run by a trigger. </a:t>
            </a:r>
            <a:r>
              <a:rPr lang="en-US" b="0" i="0" dirty="0" err="1">
                <a:solidFill>
                  <a:srgbClr val="161616"/>
                </a:solidFill>
                <a:effectLst/>
                <a:latin typeface="Segoe UI" panose="020B0502040204020203" pitchFamily="34" charset="0"/>
              </a:rPr>
              <a:t>WebJobs</a:t>
            </a:r>
            <a:r>
              <a:rPr lang="en-US" b="0" i="0" dirty="0">
                <a:solidFill>
                  <a:srgbClr val="161616"/>
                </a:solidFill>
                <a:effectLst/>
                <a:latin typeface="Segoe UI" panose="020B0502040204020203" pitchFamily="34" charset="0"/>
              </a:rPr>
              <a:t> are often used to run background tasks as part of your application logic.</a:t>
            </a:r>
          </a:p>
          <a:p>
            <a:pPr marL="171450" indent="-171450">
              <a:buFont typeface="Wingdings" panose="05000000000000000000" pitchFamily="2" charset="2"/>
              <a:buChar char="ü"/>
            </a:pPr>
            <a:endParaRPr lang="en-US" dirty="0">
              <a:solidFill>
                <a:srgbClr val="161616"/>
              </a:solidFill>
              <a:latin typeface="Segoe UI" panose="020B0502040204020203" pitchFamily="34" charset="0"/>
            </a:endParaRPr>
          </a:p>
          <a:p>
            <a:pPr marL="171450" indent="-171450">
              <a:buFont typeface="Wingdings" panose="05000000000000000000" pitchFamily="2" charset="2"/>
              <a:buChar char="ü"/>
            </a:pPr>
            <a:r>
              <a:rPr lang="en-US" dirty="0">
                <a:solidFill>
                  <a:srgbClr val="161616"/>
                </a:solidFill>
                <a:latin typeface="Segoe UI" panose="020B0502040204020203" pitchFamily="34" charset="0"/>
              </a:rPr>
              <a:t>Continuous Deployment</a:t>
            </a:r>
          </a:p>
          <a:p>
            <a:pPr marL="171450" indent="-171450">
              <a:buFont typeface="Wingdings" panose="05000000000000000000" pitchFamily="2" charset="2"/>
              <a:buChar char="ü"/>
            </a:pPr>
            <a:endParaRPr lang="en-US" dirty="0">
              <a:solidFill>
                <a:srgbClr val="161616"/>
              </a:solidFill>
              <a:latin typeface="Segoe UI" panose="020B0502040204020203" pitchFamily="34" charset="0"/>
            </a:endParaRPr>
          </a:p>
          <a:p>
            <a:pPr marL="171450" indent="-171450">
              <a:buFont typeface="Wingdings" panose="05000000000000000000" pitchFamily="2" charset="2"/>
              <a:buChar char="ü"/>
            </a:pPr>
            <a:r>
              <a:rPr lang="en-US" dirty="0">
                <a:solidFill>
                  <a:srgbClr val="161616"/>
                </a:solidFill>
                <a:latin typeface="Segoe UI" panose="020B0502040204020203" pitchFamily="34" charset="0"/>
              </a:rPr>
              <a:t>Authentication &amp; </a:t>
            </a:r>
            <a:r>
              <a:rPr lang="en-US" dirty="0" err="1">
                <a:solidFill>
                  <a:srgbClr val="161616"/>
                </a:solidFill>
                <a:latin typeface="Segoe UI" panose="020B0502040204020203" pitchFamily="34" charset="0"/>
              </a:rPr>
              <a:t>Autherization</a:t>
            </a:r>
            <a:endParaRPr lang="en-CA" dirty="0"/>
          </a:p>
        </p:txBody>
      </p:sp>
    </p:spTree>
    <p:extLst>
      <p:ext uri="{BB962C8B-B14F-4D97-AF65-F5344CB8AC3E}">
        <p14:creationId xmlns:p14="http://schemas.microsoft.com/office/powerpoint/2010/main" val="329704240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77F98A-8086-FCB2-CED2-E244CEFD730B}"/>
              </a:ext>
            </a:extLst>
          </p:cNvPr>
          <p:cNvSpPr>
            <a:spLocks noGrp="1"/>
          </p:cNvSpPr>
          <p:nvPr>
            <p:ph type="title"/>
          </p:nvPr>
        </p:nvSpPr>
        <p:spPr/>
        <p:txBody>
          <a:bodyPr/>
          <a:lstStyle/>
          <a:p>
            <a:r>
              <a:rPr lang="en-CA" dirty="0"/>
              <a:t>Azure App Service Plan</a:t>
            </a:r>
          </a:p>
        </p:txBody>
      </p:sp>
      <p:sp>
        <p:nvSpPr>
          <p:cNvPr id="3" name="Footer Placeholder 2">
            <a:extLst>
              <a:ext uri="{FF2B5EF4-FFF2-40B4-BE49-F238E27FC236}">
                <a16:creationId xmlns:a16="http://schemas.microsoft.com/office/drawing/2014/main" id="{E402FC6A-D5F1-90D6-AF8D-2E46915DBB69}"/>
              </a:ext>
            </a:extLst>
          </p:cNvPr>
          <p:cNvSpPr>
            <a:spLocks noGrp="1"/>
          </p:cNvSpPr>
          <p:nvPr>
            <p:ph type="ftr" sz="quarter" idx="10"/>
          </p:nvPr>
        </p:nvSpPr>
        <p:spPr/>
        <p:txBody>
          <a:bodyPr/>
          <a:lstStyle/>
          <a:p>
            <a:r>
              <a:rPr lang="en-US"/>
              <a:t>TCS Confidential</a:t>
            </a:r>
            <a:endParaRPr lang="en-US" dirty="0"/>
          </a:p>
        </p:txBody>
      </p:sp>
      <p:sp>
        <p:nvSpPr>
          <p:cNvPr id="5" name="TextBox 4">
            <a:extLst>
              <a:ext uri="{FF2B5EF4-FFF2-40B4-BE49-F238E27FC236}">
                <a16:creationId xmlns:a16="http://schemas.microsoft.com/office/drawing/2014/main" id="{B74E83E7-5FD5-424E-52EB-0BD4096B3F1B}"/>
              </a:ext>
            </a:extLst>
          </p:cNvPr>
          <p:cNvSpPr txBox="1"/>
          <p:nvPr/>
        </p:nvSpPr>
        <p:spPr>
          <a:xfrm>
            <a:off x="767408" y="1124744"/>
            <a:ext cx="6096000" cy="954107"/>
          </a:xfrm>
          <a:prstGeom prst="rect">
            <a:avLst/>
          </a:prstGeom>
          <a:noFill/>
        </p:spPr>
        <p:txBody>
          <a:bodyPr wrap="square">
            <a:spAutoFit/>
          </a:bodyPr>
          <a:lstStyle/>
          <a:p>
            <a:pPr marL="285750" indent="-285750">
              <a:buFont typeface="Wingdings" panose="05000000000000000000" pitchFamily="2" charset="2"/>
              <a:buChar char="ü"/>
            </a:pPr>
            <a:r>
              <a:rPr lang="en-US" sz="1400" dirty="0"/>
              <a:t>Subscription the plan belongs to</a:t>
            </a:r>
          </a:p>
          <a:p>
            <a:pPr marL="285750" indent="-285750">
              <a:buFont typeface="Wingdings" panose="05000000000000000000" pitchFamily="2" charset="2"/>
              <a:buChar char="ü"/>
            </a:pPr>
            <a:r>
              <a:rPr lang="en-US" sz="1400" dirty="0"/>
              <a:t>Location (e.g. North Central US, etc.)</a:t>
            </a:r>
          </a:p>
          <a:p>
            <a:pPr marL="285750" indent="-285750">
              <a:buFont typeface="Wingdings" panose="05000000000000000000" pitchFamily="2" charset="2"/>
              <a:buChar char="ü"/>
            </a:pPr>
            <a:r>
              <a:rPr lang="en-US" sz="1400" dirty="0"/>
              <a:t>Pricing tier (Free, Shared, Basic, Standard Premium, Isolated)</a:t>
            </a:r>
          </a:p>
          <a:p>
            <a:pPr marL="285750" indent="-285750">
              <a:buFont typeface="Wingdings" panose="05000000000000000000" pitchFamily="2" charset="2"/>
              <a:buChar char="ü"/>
            </a:pPr>
            <a:r>
              <a:rPr lang="en-US" sz="1400" dirty="0"/>
              <a:t>Instance size (Small, Medium, Large)</a:t>
            </a:r>
            <a:endParaRPr lang="en-CA" sz="1400" dirty="0"/>
          </a:p>
        </p:txBody>
      </p:sp>
      <p:sp>
        <p:nvSpPr>
          <p:cNvPr id="7" name="TextBox 6">
            <a:extLst>
              <a:ext uri="{FF2B5EF4-FFF2-40B4-BE49-F238E27FC236}">
                <a16:creationId xmlns:a16="http://schemas.microsoft.com/office/drawing/2014/main" id="{E71893C0-A4DA-8643-940E-7D94BDF22A27}"/>
              </a:ext>
            </a:extLst>
          </p:cNvPr>
          <p:cNvSpPr txBox="1"/>
          <p:nvPr/>
        </p:nvSpPr>
        <p:spPr>
          <a:xfrm>
            <a:off x="911424" y="2420888"/>
            <a:ext cx="6096000" cy="400110"/>
          </a:xfrm>
          <a:prstGeom prst="rect">
            <a:avLst/>
          </a:prstGeom>
          <a:noFill/>
        </p:spPr>
        <p:txBody>
          <a:bodyPr wrap="square">
            <a:spAutoFit/>
          </a:bodyPr>
          <a:lstStyle/>
          <a:p>
            <a:r>
              <a:rPr lang="en-CA" sz="2000" b="1" dirty="0"/>
              <a:t>App Service Plan Pricing Tiers </a:t>
            </a:r>
          </a:p>
        </p:txBody>
      </p:sp>
      <p:sp>
        <p:nvSpPr>
          <p:cNvPr id="8" name="TextBox 7">
            <a:extLst>
              <a:ext uri="{FF2B5EF4-FFF2-40B4-BE49-F238E27FC236}">
                <a16:creationId xmlns:a16="http://schemas.microsoft.com/office/drawing/2014/main" id="{18FADDEF-F577-749A-A62E-A99DA0CE1252}"/>
              </a:ext>
            </a:extLst>
          </p:cNvPr>
          <p:cNvSpPr txBox="1"/>
          <p:nvPr/>
        </p:nvSpPr>
        <p:spPr>
          <a:xfrm>
            <a:off x="1307468" y="3192751"/>
            <a:ext cx="3672408" cy="2448272"/>
          </a:xfrm>
          <a:prstGeom prst="rect">
            <a:avLst/>
          </a:prstGeom>
          <a:noFill/>
        </p:spPr>
        <p:txBody>
          <a:bodyPr wrap="square" lIns="0" tIns="0" rIns="0" bIns="0" rtlCol="0" anchor="ctr" anchorCtr="0">
            <a:noAutofit/>
          </a:bodyPr>
          <a:lstStyle/>
          <a:p>
            <a:pPr marL="285750" indent="-285750">
              <a:buFont typeface="Wingdings" panose="05000000000000000000" pitchFamily="2" charset="2"/>
              <a:buChar char="§"/>
            </a:pPr>
            <a:r>
              <a:rPr lang="en-CA" sz="2400" dirty="0">
                <a:solidFill>
                  <a:schemeClr val="tx1"/>
                </a:solidFill>
              </a:rPr>
              <a:t>Free</a:t>
            </a:r>
          </a:p>
          <a:p>
            <a:pPr marL="285750" indent="-285750">
              <a:buFont typeface="Wingdings" panose="05000000000000000000" pitchFamily="2" charset="2"/>
              <a:buChar char="§"/>
            </a:pPr>
            <a:r>
              <a:rPr lang="en-CA" sz="2400" dirty="0"/>
              <a:t>Shared</a:t>
            </a:r>
          </a:p>
          <a:p>
            <a:pPr marL="285750" indent="-285750">
              <a:buFont typeface="Wingdings" panose="05000000000000000000" pitchFamily="2" charset="2"/>
              <a:buChar char="§"/>
            </a:pPr>
            <a:r>
              <a:rPr lang="en-CA" sz="2400" dirty="0">
                <a:solidFill>
                  <a:schemeClr val="tx1"/>
                </a:solidFill>
              </a:rPr>
              <a:t>Basic</a:t>
            </a:r>
          </a:p>
          <a:p>
            <a:pPr marL="285750" indent="-285750">
              <a:buFont typeface="Wingdings" panose="05000000000000000000" pitchFamily="2" charset="2"/>
              <a:buChar char="§"/>
            </a:pPr>
            <a:r>
              <a:rPr lang="en-CA" sz="2400" dirty="0"/>
              <a:t>Standard</a:t>
            </a:r>
          </a:p>
          <a:p>
            <a:pPr marL="285750" indent="-285750">
              <a:buFont typeface="Wingdings" panose="05000000000000000000" pitchFamily="2" charset="2"/>
              <a:buChar char="§"/>
            </a:pPr>
            <a:r>
              <a:rPr lang="en-CA" sz="2400" dirty="0">
                <a:solidFill>
                  <a:schemeClr val="tx1"/>
                </a:solidFill>
              </a:rPr>
              <a:t>Premium</a:t>
            </a:r>
          </a:p>
          <a:p>
            <a:pPr marL="285750" indent="-285750">
              <a:buFont typeface="Wingdings" panose="05000000000000000000" pitchFamily="2" charset="2"/>
              <a:buChar char="§"/>
            </a:pPr>
            <a:r>
              <a:rPr lang="en-CA" sz="2400" dirty="0">
                <a:solidFill>
                  <a:schemeClr val="tx1"/>
                </a:solidFill>
              </a:rPr>
              <a:t>Isolated</a:t>
            </a:r>
          </a:p>
        </p:txBody>
      </p:sp>
      <p:sp>
        <p:nvSpPr>
          <p:cNvPr id="9" name="Right Brace 8">
            <a:extLst>
              <a:ext uri="{FF2B5EF4-FFF2-40B4-BE49-F238E27FC236}">
                <a16:creationId xmlns:a16="http://schemas.microsoft.com/office/drawing/2014/main" id="{69C31B38-F9C9-83AC-13A0-3549C1F40D9F}"/>
              </a:ext>
            </a:extLst>
          </p:cNvPr>
          <p:cNvSpPr/>
          <p:nvPr/>
        </p:nvSpPr>
        <p:spPr>
          <a:xfrm>
            <a:off x="2927648" y="3284984"/>
            <a:ext cx="432048" cy="576064"/>
          </a:xfrm>
          <a:prstGeom prst="rightBrace">
            <a:avLst/>
          </a:prstGeom>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CA"/>
          </a:p>
        </p:txBody>
      </p:sp>
      <p:sp>
        <p:nvSpPr>
          <p:cNvPr id="10" name="Right Brace 9">
            <a:extLst>
              <a:ext uri="{FF2B5EF4-FFF2-40B4-BE49-F238E27FC236}">
                <a16:creationId xmlns:a16="http://schemas.microsoft.com/office/drawing/2014/main" id="{C2C14BDC-101D-0F17-6505-2856A0A23AB1}"/>
              </a:ext>
            </a:extLst>
          </p:cNvPr>
          <p:cNvSpPr/>
          <p:nvPr/>
        </p:nvSpPr>
        <p:spPr>
          <a:xfrm>
            <a:off x="3359696" y="4174970"/>
            <a:ext cx="432048" cy="1342261"/>
          </a:xfrm>
          <a:prstGeom prst="rightBrace">
            <a:avLst/>
          </a:prstGeom>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CA"/>
          </a:p>
        </p:txBody>
      </p:sp>
      <p:sp>
        <p:nvSpPr>
          <p:cNvPr id="11" name="TextBox 10">
            <a:extLst>
              <a:ext uri="{FF2B5EF4-FFF2-40B4-BE49-F238E27FC236}">
                <a16:creationId xmlns:a16="http://schemas.microsoft.com/office/drawing/2014/main" id="{AEB69604-ED96-87A1-F476-153384F64E79}"/>
              </a:ext>
            </a:extLst>
          </p:cNvPr>
          <p:cNvSpPr txBox="1"/>
          <p:nvPr/>
        </p:nvSpPr>
        <p:spPr>
          <a:xfrm>
            <a:off x="3359696" y="3124998"/>
            <a:ext cx="2592288" cy="864096"/>
          </a:xfrm>
          <a:prstGeom prst="rect">
            <a:avLst/>
          </a:prstGeom>
          <a:noFill/>
        </p:spPr>
        <p:txBody>
          <a:bodyPr wrap="square" lIns="0" tIns="0" rIns="0" bIns="0" rtlCol="0" anchor="ctr" anchorCtr="0">
            <a:noAutofit/>
          </a:bodyPr>
          <a:lstStyle/>
          <a:p>
            <a:pPr algn="ctr"/>
            <a:r>
              <a:rPr lang="en-CA" sz="1600" dirty="0">
                <a:solidFill>
                  <a:schemeClr val="tx1"/>
                </a:solidFill>
              </a:rPr>
              <a:t>Shared Compute Resources</a:t>
            </a:r>
          </a:p>
        </p:txBody>
      </p:sp>
      <p:sp>
        <p:nvSpPr>
          <p:cNvPr id="12" name="TextBox 11">
            <a:extLst>
              <a:ext uri="{FF2B5EF4-FFF2-40B4-BE49-F238E27FC236}">
                <a16:creationId xmlns:a16="http://schemas.microsoft.com/office/drawing/2014/main" id="{00537889-3018-FC3C-E841-89A63B9C94F8}"/>
              </a:ext>
            </a:extLst>
          </p:cNvPr>
          <p:cNvSpPr txBox="1"/>
          <p:nvPr/>
        </p:nvSpPr>
        <p:spPr>
          <a:xfrm>
            <a:off x="3815408" y="4421108"/>
            <a:ext cx="2592288" cy="864096"/>
          </a:xfrm>
          <a:prstGeom prst="rect">
            <a:avLst/>
          </a:prstGeom>
          <a:noFill/>
        </p:spPr>
        <p:txBody>
          <a:bodyPr wrap="square" lIns="0" tIns="0" rIns="0" bIns="0" rtlCol="0" anchor="ctr" anchorCtr="0">
            <a:noAutofit/>
          </a:bodyPr>
          <a:lstStyle/>
          <a:p>
            <a:pPr algn="ctr"/>
            <a:r>
              <a:rPr lang="en-CA" sz="1600" dirty="0">
                <a:solidFill>
                  <a:schemeClr val="tx1"/>
                </a:solidFill>
              </a:rPr>
              <a:t>Dedicated Compute Resources</a:t>
            </a:r>
          </a:p>
        </p:txBody>
      </p:sp>
    </p:spTree>
    <p:extLst>
      <p:ext uri="{BB962C8B-B14F-4D97-AF65-F5344CB8AC3E}">
        <p14:creationId xmlns:p14="http://schemas.microsoft.com/office/powerpoint/2010/main" val="11052093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74082A-D3E9-82D2-D37B-1FB01698DB5C}"/>
              </a:ext>
            </a:extLst>
          </p:cNvPr>
          <p:cNvSpPr>
            <a:spLocks noGrp="1"/>
          </p:cNvSpPr>
          <p:nvPr>
            <p:ph type="title"/>
          </p:nvPr>
        </p:nvSpPr>
        <p:spPr/>
        <p:txBody>
          <a:bodyPr/>
          <a:lstStyle/>
          <a:p>
            <a:r>
              <a:rPr lang="en-CA" dirty="0"/>
              <a:t>Deployment slots</a:t>
            </a:r>
          </a:p>
        </p:txBody>
      </p:sp>
      <p:sp>
        <p:nvSpPr>
          <p:cNvPr id="3" name="Footer Placeholder 2">
            <a:extLst>
              <a:ext uri="{FF2B5EF4-FFF2-40B4-BE49-F238E27FC236}">
                <a16:creationId xmlns:a16="http://schemas.microsoft.com/office/drawing/2014/main" id="{B69DE84A-05D0-7228-973F-D31CDE965870}"/>
              </a:ext>
            </a:extLst>
          </p:cNvPr>
          <p:cNvSpPr>
            <a:spLocks noGrp="1"/>
          </p:cNvSpPr>
          <p:nvPr>
            <p:ph type="ftr" sz="quarter" idx="10"/>
          </p:nvPr>
        </p:nvSpPr>
        <p:spPr/>
        <p:txBody>
          <a:bodyPr/>
          <a:lstStyle/>
          <a:p>
            <a:r>
              <a:rPr lang="en-US"/>
              <a:t>TCS Confidential</a:t>
            </a:r>
            <a:endParaRPr lang="en-US" dirty="0"/>
          </a:p>
        </p:txBody>
      </p:sp>
      <p:sp>
        <p:nvSpPr>
          <p:cNvPr id="5" name="TextBox 4">
            <a:extLst>
              <a:ext uri="{FF2B5EF4-FFF2-40B4-BE49-F238E27FC236}">
                <a16:creationId xmlns:a16="http://schemas.microsoft.com/office/drawing/2014/main" id="{66A553C3-BC07-8A9B-698E-3F5EDD17BE15}"/>
              </a:ext>
            </a:extLst>
          </p:cNvPr>
          <p:cNvSpPr txBox="1"/>
          <p:nvPr/>
        </p:nvSpPr>
        <p:spPr>
          <a:xfrm>
            <a:off x="479376" y="1102884"/>
            <a:ext cx="10801200" cy="830997"/>
          </a:xfrm>
          <a:prstGeom prst="rect">
            <a:avLst/>
          </a:prstGeom>
          <a:noFill/>
        </p:spPr>
        <p:txBody>
          <a:bodyPr wrap="square">
            <a:spAutoFit/>
          </a:bodyPr>
          <a:lstStyle/>
          <a:p>
            <a:r>
              <a:rPr lang="en-US" sz="1600" dirty="0"/>
              <a:t>Using the Azure portal, you can easily add deployment slots to an App Service web app. For instance, you can create a staging deployment slot where you can push your code to test on Azure. Once you are happy with your code, you can easily swap the staging deployment slot with the production slot. You do all this with a few simple mouse clicks in the Azure portal.</a:t>
            </a:r>
            <a:endParaRPr lang="en-CA" sz="1600" dirty="0"/>
          </a:p>
        </p:txBody>
      </p:sp>
      <p:pic>
        <p:nvPicPr>
          <p:cNvPr id="8" name="Picture 7">
            <a:extLst>
              <a:ext uri="{FF2B5EF4-FFF2-40B4-BE49-F238E27FC236}">
                <a16:creationId xmlns:a16="http://schemas.microsoft.com/office/drawing/2014/main" id="{C77C7DF4-8B58-89AE-F8A9-72E15675004F}"/>
              </a:ext>
            </a:extLst>
          </p:cNvPr>
          <p:cNvPicPr>
            <a:picLocks noChangeAspect="1"/>
          </p:cNvPicPr>
          <p:nvPr/>
        </p:nvPicPr>
        <p:blipFill>
          <a:blip r:embed="rId2"/>
          <a:stretch>
            <a:fillRect/>
          </a:stretch>
        </p:blipFill>
        <p:spPr>
          <a:xfrm>
            <a:off x="1703512" y="2420888"/>
            <a:ext cx="7515225" cy="2676525"/>
          </a:xfrm>
          <a:prstGeom prst="rect">
            <a:avLst/>
          </a:prstGeom>
        </p:spPr>
      </p:pic>
    </p:spTree>
    <p:extLst>
      <p:ext uri="{BB962C8B-B14F-4D97-AF65-F5344CB8AC3E}">
        <p14:creationId xmlns:p14="http://schemas.microsoft.com/office/powerpoint/2010/main" val="344200787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50AC6A31-2520-3BD4-A807-1F43B933EB8C}"/>
              </a:ext>
            </a:extLst>
          </p:cNvPr>
          <p:cNvSpPr>
            <a:spLocks noGrp="1"/>
          </p:cNvSpPr>
          <p:nvPr>
            <p:ph type="ftr" sz="quarter" idx="10"/>
          </p:nvPr>
        </p:nvSpPr>
        <p:spPr/>
        <p:txBody>
          <a:bodyPr/>
          <a:lstStyle/>
          <a:p>
            <a:r>
              <a:rPr lang="en-US"/>
              <a:t>TCS Confidential</a:t>
            </a:r>
            <a:endParaRPr lang="en-US" dirty="0"/>
          </a:p>
        </p:txBody>
      </p:sp>
      <p:sp>
        <p:nvSpPr>
          <p:cNvPr id="9" name="TextBox 8">
            <a:extLst>
              <a:ext uri="{FF2B5EF4-FFF2-40B4-BE49-F238E27FC236}">
                <a16:creationId xmlns:a16="http://schemas.microsoft.com/office/drawing/2014/main" id="{AF975687-41B4-B87D-53CC-978998BDBE9B}"/>
              </a:ext>
            </a:extLst>
          </p:cNvPr>
          <p:cNvSpPr txBox="1"/>
          <p:nvPr/>
        </p:nvSpPr>
        <p:spPr>
          <a:xfrm>
            <a:off x="1055440" y="1322269"/>
            <a:ext cx="9649072" cy="2677656"/>
          </a:xfrm>
          <a:prstGeom prst="rect">
            <a:avLst/>
          </a:prstGeom>
          <a:noFill/>
        </p:spPr>
        <p:txBody>
          <a:bodyPr wrap="square">
            <a:spAutoFit/>
          </a:bodyPr>
          <a:lstStyle/>
          <a:p>
            <a:pPr marL="171450" indent="-171450" algn="l">
              <a:buFont typeface="Wingdings" panose="05000000000000000000" pitchFamily="2" charset="2"/>
              <a:buChar char="ü"/>
            </a:pPr>
            <a:r>
              <a:rPr lang="en-US" sz="1200" b="0" i="0" dirty="0">
                <a:solidFill>
                  <a:srgbClr val="161616"/>
                </a:solidFill>
                <a:effectLst/>
                <a:latin typeface="Segoe UI" panose="020B0502040204020203" pitchFamily="34" charset="0"/>
              </a:rPr>
              <a:t>Azure Functions provides intrinsic scalability. You're charged only for the resources you use.</a:t>
            </a:r>
          </a:p>
          <a:p>
            <a:pPr algn="l"/>
            <a:endParaRPr lang="en-US" sz="1200" b="0" i="0" dirty="0">
              <a:solidFill>
                <a:srgbClr val="161616"/>
              </a:solidFill>
              <a:effectLst/>
              <a:latin typeface="Segoe UI" panose="020B0502040204020203" pitchFamily="34" charset="0"/>
            </a:endParaRPr>
          </a:p>
          <a:p>
            <a:pPr marL="171450" indent="-171450" algn="l">
              <a:buFont typeface="Wingdings" panose="05000000000000000000" pitchFamily="2" charset="2"/>
              <a:buChar char="ü"/>
            </a:pPr>
            <a:r>
              <a:rPr lang="en-US" sz="1200" b="0" i="0" dirty="0">
                <a:solidFill>
                  <a:srgbClr val="161616"/>
                </a:solidFill>
                <a:effectLst/>
                <a:latin typeface="Segoe UI" panose="020B0502040204020203" pitchFamily="34" charset="0"/>
              </a:rPr>
              <a:t>With Azure Functions, you can write your function code in the language of your choice.</a:t>
            </a:r>
          </a:p>
          <a:p>
            <a:pPr marL="171450" indent="-171450" algn="l">
              <a:buFont typeface="Wingdings" panose="05000000000000000000" pitchFamily="2" charset="2"/>
              <a:buChar char="ü"/>
            </a:pPr>
            <a:endParaRPr lang="en-US" sz="1200" b="0" i="0" dirty="0">
              <a:solidFill>
                <a:srgbClr val="161616"/>
              </a:solidFill>
              <a:effectLst/>
              <a:latin typeface="Segoe UI" panose="020B0502040204020203" pitchFamily="34" charset="0"/>
            </a:endParaRPr>
          </a:p>
          <a:p>
            <a:pPr marL="171450" indent="-171450" algn="l">
              <a:buFont typeface="Wingdings" panose="05000000000000000000" pitchFamily="2" charset="2"/>
              <a:buChar char="ü"/>
            </a:pPr>
            <a:r>
              <a:rPr lang="en-US" sz="1200" b="0" i="0" dirty="0">
                <a:solidFill>
                  <a:srgbClr val="161616"/>
                </a:solidFill>
                <a:effectLst/>
                <a:latin typeface="Segoe UI" panose="020B0502040204020203" pitchFamily="34" charset="0"/>
              </a:rPr>
              <a:t>Azure Functions supports </a:t>
            </a:r>
            <a:r>
              <a:rPr lang="en-US" sz="1200" b="0" i="1" dirty="0">
                <a:solidFill>
                  <a:srgbClr val="161616"/>
                </a:solidFill>
                <a:effectLst/>
                <a:latin typeface="Segoe UI" panose="020B0502040204020203" pitchFamily="34" charset="0"/>
              </a:rPr>
              <a:t>compute on demand</a:t>
            </a:r>
            <a:r>
              <a:rPr lang="en-US" sz="1200" b="0" i="0" dirty="0">
                <a:solidFill>
                  <a:srgbClr val="161616"/>
                </a:solidFill>
                <a:effectLst/>
                <a:latin typeface="Segoe UI" panose="020B0502040204020203" pitchFamily="34" charset="0"/>
              </a:rPr>
              <a:t> in two significant ways:</a:t>
            </a:r>
          </a:p>
          <a:p>
            <a:pPr marL="171450" indent="-171450" algn="l">
              <a:buFont typeface="Wingdings" panose="05000000000000000000" pitchFamily="2" charset="2"/>
              <a:buChar char="ü"/>
            </a:pPr>
            <a:endParaRPr lang="en-US" sz="1200" b="0" i="0" dirty="0">
              <a:solidFill>
                <a:srgbClr val="161616"/>
              </a:solidFill>
              <a:effectLst/>
              <a:latin typeface="Segoe UI" panose="020B0502040204020203" pitchFamily="34" charset="0"/>
            </a:endParaRPr>
          </a:p>
          <a:p>
            <a:pPr marL="628650" lvl="1" indent="-171450" algn="l">
              <a:buFont typeface="Courier New" panose="02070309020205020404" pitchFamily="49" charset="0"/>
              <a:buChar char="o"/>
            </a:pPr>
            <a:r>
              <a:rPr lang="en-US" sz="1200" b="0" i="0" dirty="0">
                <a:solidFill>
                  <a:srgbClr val="161616"/>
                </a:solidFill>
                <a:effectLst/>
                <a:latin typeface="Segoe UI" panose="020B0502040204020203" pitchFamily="34" charset="0"/>
              </a:rPr>
              <a:t>Azure Functions lets you implement your system's logic into readily available blocks of code. These code blocks (functions) can run anytime you need to respond to critical events.</a:t>
            </a:r>
          </a:p>
          <a:p>
            <a:pPr marL="457200" lvl="1" algn="l"/>
            <a:endParaRPr lang="en-US" sz="1200" b="0" i="0" dirty="0">
              <a:solidFill>
                <a:srgbClr val="161616"/>
              </a:solidFill>
              <a:effectLst/>
              <a:latin typeface="Segoe UI" panose="020B0502040204020203" pitchFamily="34" charset="0"/>
            </a:endParaRPr>
          </a:p>
          <a:p>
            <a:pPr marL="628650" lvl="1" indent="-171450" algn="l">
              <a:buFont typeface="Courier New" panose="02070309020205020404" pitchFamily="49" charset="0"/>
              <a:buChar char="o"/>
            </a:pPr>
            <a:r>
              <a:rPr lang="en-US" sz="1200" b="0" i="0" dirty="0">
                <a:solidFill>
                  <a:srgbClr val="161616"/>
                </a:solidFill>
                <a:effectLst/>
                <a:latin typeface="Segoe UI" panose="020B0502040204020203" pitchFamily="34" charset="0"/>
              </a:rPr>
              <a:t>As requests increase, Azure Functions meets the demand with as many resources and function instances as necessary. As requests complete, any extra resources and application instances drop off automatically.</a:t>
            </a:r>
          </a:p>
          <a:p>
            <a:pPr marL="628650" lvl="1" indent="-171450" algn="l">
              <a:buFont typeface="Courier New" panose="02070309020205020404" pitchFamily="49" charset="0"/>
              <a:buChar char="o"/>
            </a:pPr>
            <a:endParaRPr lang="en-US" sz="1200" b="0" i="0" dirty="0">
              <a:solidFill>
                <a:srgbClr val="161616"/>
              </a:solidFill>
              <a:effectLst/>
              <a:latin typeface="Segoe UI" panose="020B0502040204020203" pitchFamily="34" charset="0"/>
            </a:endParaRPr>
          </a:p>
          <a:p>
            <a:pPr marL="171450" indent="-171450" algn="l">
              <a:buFont typeface="Wingdings" panose="05000000000000000000" pitchFamily="2" charset="2"/>
              <a:buChar char="ü"/>
            </a:pPr>
            <a:r>
              <a:rPr lang="en-US" sz="1200" b="0" i="0" dirty="0">
                <a:solidFill>
                  <a:srgbClr val="161616"/>
                </a:solidFill>
                <a:effectLst/>
                <a:latin typeface="Segoe UI" panose="020B0502040204020203" pitchFamily="34" charset="0"/>
              </a:rPr>
              <a:t>Azure Functions is an ideal solution for handling specific definable actions triggered by an event. A function can process an API call and store the processed data in Azure Cosmos DB. After the data transfer happens, another function can trigger a notification.</a:t>
            </a:r>
          </a:p>
        </p:txBody>
      </p:sp>
      <p:sp>
        <p:nvSpPr>
          <p:cNvPr id="11" name="Title 10">
            <a:extLst>
              <a:ext uri="{FF2B5EF4-FFF2-40B4-BE49-F238E27FC236}">
                <a16:creationId xmlns:a16="http://schemas.microsoft.com/office/drawing/2014/main" id="{9D29D03C-03D2-A9E0-935F-19870D31BF6F}"/>
              </a:ext>
            </a:extLst>
          </p:cNvPr>
          <p:cNvSpPr>
            <a:spLocks noGrp="1"/>
          </p:cNvSpPr>
          <p:nvPr>
            <p:ph type="title"/>
          </p:nvPr>
        </p:nvSpPr>
        <p:spPr/>
        <p:txBody>
          <a:bodyPr/>
          <a:lstStyle/>
          <a:p>
            <a:r>
              <a:rPr lang="en-CA" dirty="0"/>
              <a:t>Azure Function</a:t>
            </a:r>
          </a:p>
        </p:txBody>
      </p:sp>
      <p:pic>
        <p:nvPicPr>
          <p:cNvPr id="13" name="Picture 12">
            <a:extLst>
              <a:ext uri="{FF2B5EF4-FFF2-40B4-BE49-F238E27FC236}">
                <a16:creationId xmlns:a16="http://schemas.microsoft.com/office/drawing/2014/main" id="{E56E7661-C818-ADE6-834C-6D930654D3F2}"/>
              </a:ext>
            </a:extLst>
          </p:cNvPr>
          <p:cNvPicPr>
            <a:picLocks noChangeAspect="1"/>
          </p:cNvPicPr>
          <p:nvPr/>
        </p:nvPicPr>
        <p:blipFill>
          <a:blip r:embed="rId2"/>
          <a:stretch>
            <a:fillRect/>
          </a:stretch>
        </p:blipFill>
        <p:spPr>
          <a:xfrm>
            <a:off x="2076261" y="3999925"/>
            <a:ext cx="6877050" cy="2200275"/>
          </a:xfrm>
          <a:prstGeom prst="rect">
            <a:avLst/>
          </a:prstGeom>
        </p:spPr>
      </p:pic>
    </p:spTree>
    <p:extLst>
      <p:ext uri="{BB962C8B-B14F-4D97-AF65-F5344CB8AC3E}">
        <p14:creationId xmlns:p14="http://schemas.microsoft.com/office/powerpoint/2010/main" val="939042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E6AC01-7FA2-F859-58F8-5EEA3675DB6B}"/>
              </a:ext>
            </a:extLst>
          </p:cNvPr>
          <p:cNvSpPr>
            <a:spLocks noGrp="1"/>
          </p:cNvSpPr>
          <p:nvPr>
            <p:ph type="title"/>
          </p:nvPr>
        </p:nvSpPr>
        <p:spPr/>
        <p:txBody>
          <a:bodyPr/>
          <a:lstStyle/>
          <a:p>
            <a:r>
              <a:rPr lang="en-CA" dirty="0"/>
              <a:t>Azure Container Instance</a:t>
            </a:r>
          </a:p>
        </p:txBody>
      </p:sp>
      <p:sp>
        <p:nvSpPr>
          <p:cNvPr id="3" name="Footer Placeholder 2">
            <a:extLst>
              <a:ext uri="{FF2B5EF4-FFF2-40B4-BE49-F238E27FC236}">
                <a16:creationId xmlns:a16="http://schemas.microsoft.com/office/drawing/2014/main" id="{AEF6B9B1-218D-629F-F02F-C47B44F7625E}"/>
              </a:ext>
            </a:extLst>
          </p:cNvPr>
          <p:cNvSpPr>
            <a:spLocks noGrp="1"/>
          </p:cNvSpPr>
          <p:nvPr>
            <p:ph type="ftr" sz="quarter" idx="10"/>
          </p:nvPr>
        </p:nvSpPr>
        <p:spPr/>
        <p:txBody>
          <a:bodyPr/>
          <a:lstStyle/>
          <a:p>
            <a:r>
              <a:rPr lang="en-US"/>
              <a:t>TCS Confidential</a:t>
            </a:r>
            <a:endParaRPr lang="en-US" dirty="0"/>
          </a:p>
        </p:txBody>
      </p:sp>
      <p:sp>
        <p:nvSpPr>
          <p:cNvPr id="5" name="TextBox 4">
            <a:extLst>
              <a:ext uri="{FF2B5EF4-FFF2-40B4-BE49-F238E27FC236}">
                <a16:creationId xmlns:a16="http://schemas.microsoft.com/office/drawing/2014/main" id="{4B5E68FC-C107-FD88-9B05-F8B335764CC7}"/>
              </a:ext>
            </a:extLst>
          </p:cNvPr>
          <p:cNvSpPr txBox="1"/>
          <p:nvPr/>
        </p:nvSpPr>
        <p:spPr>
          <a:xfrm>
            <a:off x="767408" y="1079521"/>
            <a:ext cx="9361040" cy="1603131"/>
          </a:xfrm>
          <a:prstGeom prst="rect">
            <a:avLst/>
          </a:prstGeom>
          <a:noFill/>
        </p:spPr>
        <p:txBody>
          <a:bodyPr wrap="square">
            <a:spAutoFit/>
          </a:bodyPr>
          <a:lstStyle/>
          <a:p>
            <a:pPr algn="l"/>
            <a:r>
              <a:rPr lang="en-US" b="0" i="0" dirty="0">
                <a:solidFill>
                  <a:srgbClr val="161616"/>
                </a:solidFill>
                <a:effectLst/>
                <a:latin typeface="Segoe UI" panose="020B0502040204020203" pitchFamily="34" charset="0"/>
              </a:rPr>
              <a:t>Azure Container Instances offers many benefits, including fast startup, per second billing, and persistent storage. These benefits make Azure Container Instances a great compute solution to support new workloads and migrate data by using the lift and shift pattern.</a:t>
            </a:r>
          </a:p>
          <a:p>
            <a:pPr marL="171450" indent="-171450" algn="l">
              <a:buFont typeface="Wingdings" panose="05000000000000000000" pitchFamily="2" charset="2"/>
              <a:buChar char="ü"/>
            </a:pPr>
            <a:endParaRPr lang="en-US" dirty="0">
              <a:solidFill>
                <a:srgbClr val="161616"/>
              </a:solidFill>
              <a:latin typeface="Segoe UI" panose="020B0502040204020203" pitchFamily="34" charset="0"/>
            </a:endParaRPr>
          </a:p>
          <a:p>
            <a:pPr marL="448474" lvl="1" indent="-171450">
              <a:buFont typeface="Wingdings" panose="05000000000000000000" pitchFamily="2" charset="2"/>
              <a:buChar char="ü"/>
            </a:pPr>
            <a:r>
              <a:rPr lang="en-US" b="0" i="0" dirty="0">
                <a:solidFill>
                  <a:srgbClr val="161616"/>
                </a:solidFill>
                <a:effectLst/>
                <a:latin typeface="Segoe UI" panose="020B0502040204020203" pitchFamily="34" charset="0"/>
              </a:rPr>
              <a:t>Azure Container Instances enables fast startup. You can launch containers in seconds for immediate access to applications.</a:t>
            </a:r>
          </a:p>
          <a:p>
            <a:pPr marL="448474" lvl="1" indent="-171450">
              <a:buFont typeface="Wingdings" panose="05000000000000000000" pitchFamily="2" charset="2"/>
              <a:buChar char="ü"/>
            </a:pPr>
            <a:r>
              <a:rPr lang="en-US" b="0" i="0" dirty="0">
                <a:solidFill>
                  <a:srgbClr val="161616"/>
                </a:solidFill>
                <a:effectLst/>
                <a:latin typeface="Segoe UI" panose="020B0502040204020203" pitchFamily="34" charset="0"/>
              </a:rPr>
              <a:t>Azure Container Instances implements per second billing. You incur costs only while your container is running.</a:t>
            </a:r>
          </a:p>
          <a:p>
            <a:pPr marL="448474" lvl="1" indent="-171450">
              <a:buFont typeface="Wingdings" panose="05000000000000000000" pitchFamily="2" charset="2"/>
              <a:buChar char="ü"/>
            </a:pPr>
            <a:r>
              <a:rPr lang="en-US" b="0" i="0" dirty="0">
                <a:solidFill>
                  <a:srgbClr val="161616"/>
                </a:solidFill>
                <a:effectLst/>
                <a:latin typeface="Segoe UI" panose="020B0502040204020203" pitchFamily="34" charset="0"/>
              </a:rPr>
              <a:t>Azure Container Instances supports custom sizes for your containers. You can specify exact values for CPU cores and memory and avoid costs for unused resources.</a:t>
            </a:r>
          </a:p>
          <a:p>
            <a:pPr marL="448474" lvl="1" indent="-171450">
              <a:buFont typeface="Wingdings" panose="05000000000000000000" pitchFamily="2" charset="2"/>
              <a:buChar char="ü"/>
            </a:pPr>
            <a:r>
              <a:rPr lang="en-US" b="0" i="0" dirty="0">
                <a:solidFill>
                  <a:srgbClr val="161616"/>
                </a:solidFill>
                <a:effectLst/>
                <a:latin typeface="Segoe UI" panose="020B0502040204020203" pitchFamily="34" charset="0"/>
              </a:rPr>
              <a:t>Container Instances offers persistent storage. Azure Files shares can be mounted directly to a container to retrieve and persist state.</a:t>
            </a:r>
          </a:p>
          <a:p>
            <a:pPr marL="448474" lvl="1" indent="-171450">
              <a:buFont typeface="Wingdings" panose="05000000000000000000" pitchFamily="2" charset="2"/>
              <a:buChar char="ü"/>
            </a:pPr>
            <a:r>
              <a:rPr lang="en-US" b="0" i="0" dirty="0">
                <a:solidFill>
                  <a:srgbClr val="161616"/>
                </a:solidFill>
                <a:effectLst/>
                <a:latin typeface="Segoe UI" panose="020B0502040204020203" pitchFamily="34" charset="0"/>
              </a:rPr>
              <a:t>Container Instances can be used with Linux and Windows. Schedule both Windows and Linux containers using the same API.</a:t>
            </a:r>
          </a:p>
        </p:txBody>
      </p:sp>
      <p:pic>
        <p:nvPicPr>
          <p:cNvPr id="7" name="Picture 6">
            <a:extLst>
              <a:ext uri="{FF2B5EF4-FFF2-40B4-BE49-F238E27FC236}">
                <a16:creationId xmlns:a16="http://schemas.microsoft.com/office/drawing/2014/main" id="{D18CDBBB-F643-4454-69B5-A732BEBE1E69}"/>
              </a:ext>
            </a:extLst>
          </p:cNvPr>
          <p:cNvPicPr>
            <a:picLocks noChangeAspect="1"/>
          </p:cNvPicPr>
          <p:nvPr/>
        </p:nvPicPr>
        <p:blipFill>
          <a:blip r:embed="rId2"/>
          <a:stretch>
            <a:fillRect/>
          </a:stretch>
        </p:blipFill>
        <p:spPr>
          <a:xfrm>
            <a:off x="1359471" y="2876352"/>
            <a:ext cx="2809875" cy="2532062"/>
          </a:xfrm>
          <a:prstGeom prst="rect">
            <a:avLst/>
          </a:prstGeom>
          <a:ln>
            <a:solidFill>
              <a:schemeClr val="accent4">
                <a:lumMod val="75000"/>
              </a:schemeClr>
            </a:solidFill>
          </a:ln>
        </p:spPr>
      </p:pic>
      <p:pic>
        <p:nvPicPr>
          <p:cNvPr id="9" name="Picture 8">
            <a:extLst>
              <a:ext uri="{FF2B5EF4-FFF2-40B4-BE49-F238E27FC236}">
                <a16:creationId xmlns:a16="http://schemas.microsoft.com/office/drawing/2014/main" id="{5297B022-9236-A247-D804-3F5C6FE504FA}"/>
              </a:ext>
            </a:extLst>
          </p:cNvPr>
          <p:cNvPicPr>
            <a:picLocks noChangeAspect="1"/>
          </p:cNvPicPr>
          <p:nvPr/>
        </p:nvPicPr>
        <p:blipFill>
          <a:blip r:embed="rId3"/>
          <a:stretch>
            <a:fillRect/>
          </a:stretch>
        </p:blipFill>
        <p:spPr>
          <a:xfrm>
            <a:off x="4583832" y="2920252"/>
            <a:ext cx="4026767" cy="2532062"/>
          </a:xfrm>
          <a:prstGeom prst="rect">
            <a:avLst/>
          </a:prstGeom>
          <a:ln>
            <a:solidFill>
              <a:schemeClr val="accent4">
                <a:lumMod val="75000"/>
              </a:schemeClr>
            </a:solidFill>
          </a:ln>
        </p:spPr>
      </p:pic>
      <p:sp>
        <p:nvSpPr>
          <p:cNvPr id="10" name="TextBox 9">
            <a:extLst>
              <a:ext uri="{FF2B5EF4-FFF2-40B4-BE49-F238E27FC236}">
                <a16:creationId xmlns:a16="http://schemas.microsoft.com/office/drawing/2014/main" id="{FCC578A1-299D-06BF-78DD-DEFE00DFB2F1}"/>
              </a:ext>
            </a:extLst>
          </p:cNvPr>
          <p:cNvSpPr txBox="1"/>
          <p:nvPr/>
        </p:nvSpPr>
        <p:spPr>
          <a:xfrm>
            <a:off x="4223792" y="5482852"/>
            <a:ext cx="4104456" cy="720080"/>
          </a:xfrm>
          <a:prstGeom prst="rect">
            <a:avLst/>
          </a:prstGeom>
          <a:noFill/>
        </p:spPr>
        <p:txBody>
          <a:bodyPr wrap="square" lIns="0" tIns="0" rIns="0" bIns="0" rtlCol="0" anchor="ctr" anchorCtr="0">
            <a:noAutofit/>
          </a:bodyPr>
          <a:lstStyle/>
          <a:p>
            <a:pPr algn="ctr"/>
            <a:r>
              <a:rPr lang="en-CA" sz="1600" dirty="0">
                <a:solidFill>
                  <a:schemeClr val="tx1"/>
                </a:solidFill>
              </a:rPr>
              <a:t>Azure Container Group</a:t>
            </a:r>
          </a:p>
        </p:txBody>
      </p:sp>
      <p:sp>
        <p:nvSpPr>
          <p:cNvPr id="11" name="TextBox 10">
            <a:extLst>
              <a:ext uri="{FF2B5EF4-FFF2-40B4-BE49-F238E27FC236}">
                <a16:creationId xmlns:a16="http://schemas.microsoft.com/office/drawing/2014/main" id="{7D3EDC29-59D6-408D-3C74-8F9FF54CCB37}"/>
              </a:ext>
            </a:extLst>
          </p:cNvPr>
          <p:cNvSpPr txBox="1"/>
          <p:nvPr/>
        </p:nvSpPr>
        <p:spPr>
          <a:xfrm>
            <a:off x="624186" y="5418439"/>
            <a:ext cx="4104456" cy="720080"/>
          </a:xfrm>
          <a:prstGeom prst="rect">
            <a:avLst/>
          </a:prstGeom>
          <a:noFill/>
        </p:spPr>
        <p:txBody>
          <a:bodyPr wrap="square" lIns="0" tIns="0" rIns="0" bIns="0" rtlCol="0" anchor="ctr" anchorCtr="0">
            <a:noAutofit/>
          </a:bodyPr>
          <a:lstStyle/>
          <a:p>
            <a:pPr algn="ctr"/>
            <a:r>
              <a:rPr lang="en-CA" sz="1600" dirty="0">
                <a:solidFill>
                  <a:schemeClr val="tx1"/>
                </a:solidFill>
              </a:rPr>
              <a:t>Azure Container Instance</a:t>
            </a:r>
          </a:p>
        </p:txBody>
      </p:sp>
      <p:sp>
        <p:nvSpPr>
          <p:cNvPr id="13" name="TextBox 12">
            <a:extLst>
              <a:ext uri="{FF2B5EF4-FFF2-40B4-BE49-F238E27FC236}">
                <a16:creationId xmlns:a16="http://schemas.microsoft.com/office/drawing/2014/main" id="{F3D899F6-99CA-552C-D8A9-D01A155200BD}"/>
              </a:ext>
            </a:extLst>
          </p:cNvPr>
          <p:cNvSpPr txBox="1"/>
          <p:nvPr/>
        </p:nvSpPr>
        <p:spPr>
          <a:xfrm>
            <a:off x="8610598" y="3214967"/>
            <a:ext cx="2597970" cy="1099532"/>
          </a:xfrm>
          <a:prstGeom prst="rect">
            <a:avLst/>
          </a:prstGeom>
          <a:noFill/>
        </p:spPr>
        <p:txBody>
          <a:bodyPr wrap="square">
            <a:spAutoFit/>
          </a:bodyPr>
          <a:lstStyle/>
          <a:p>
            <a:pPr marL="171450" indent="-171450">
              <a:buFont typeface="Wingdings" panose="05000000000000000000" pitchFamily="2" charset="2"/>
              <a:buChar char="ü"/>
            </a:pPr>
            <a:r>
              <a:rPr lang="en-US" dirty="0"/>
              <a:t>collection of containers that get scheduled on the same host </a:t>
            </a:r>
          </a:p>
          <a:p>
            <a:endParaRPr lang="en-US" dirty="0"/>
          </a:p>
          <a:p>
            <a:pPr marL="171450" indent="-171450">
              <a:buFont typeface="Wingdings" panose="05000000000000000000" pitchFamily="2" charset="2"/>
              <a:buChar char="ü"/>
            </a:pPr>
            <a:r>
              <a:rPr lang="en-US" dirty="0"/>
              <a:t>The containers in the group share a lifecycle, resources, local network, and storage volumes</a:t>
            </a:r>
            <a:endParaRPr lang="en-CA" dirty="0"/>
          </a:p>
        </p:txBody>
      </p:sp>
    </p:spTree>
    <p:extLst>
      <p:ext uri="{BB962C8B-B14F-4D97-AF65-F5344CB8AC3E}">
        <p14:creationId xmlns:p14="http://schemas.microsoft.com/office/powerpoint/2010/main" val="10764532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268620-3E10-B793-923F-2EAE9C1BE268}"/>
              </a:ext>
            </a:extLst>
          </p:cNvPr>
          <p:cNvSpPr>
            <a:spLocks noGrp="1"/>
          </p:cNvSpPr>
          <p:nvPr>
            <p:ph type="title"/>
          </p:nvPr>
        </p:nvSpPr>
        <p:spPr/>
        <p:txBody>
          <a:bodyPr/>
          <a:lstStyle/>
          <a:p>
            <a:r>
              <a:rPr lang="en-CA" dirty="0"/>
              <a:t>Subscription </a:t>
            </a:r>
          </a:p>
        </p:txBody>
      </p:sp>
      <p:sp>
        <p:nvSpPr>
          <p:cNvPr id="3" name="Footer Placeholder 2">
            <a:extLst>
              <a:ext uri="{FF2B5EF4-FFF2-40B4-BE49-F238E27FC236}">
                <a16:creationId xmlns:a16="http://schemas.microsoft.com/office/drawing/2014/main" id="{46635660-E7F8-26FC-CA0F-5ADB0029B45E}"/>
              </a:ext>
            </a:extLst>
          </p:cNvPr>
          <p:cNvSpPr>
            <a:spLocks noGrp="1"/>
          </p:cNvSpPr>
          <p:nvPr>
            <p:ph type="ftr" sz="quarter" idx="10"/>
          </p:nvPr>
        </p:nvSpPr>
        <p:spPr/>
        <p:txBody>
          <a:bodyPr/>
          <a:lstStyle/>
          <a:p>
            <a:r>
              <a:rPr lang="en-US"/>
              <a:t>TCS Confidential</a:t>
            </a:r>
            <a:endParaRPr lang="en-US" dirty="0"/>
          </a:p>
        </p:txBody>
      </p:sp>
      <p:pic>
        <p:nvPicPr>
          <p:cNvPr id="5" name="Graphic 4">
            <a:extLst>
              <a:ext uri="{FF2B5EF4-FFF2-40B4-BE49-F238E27FC236}">
                <a16:creationId xmlns:a16="http://schemas.microsoft.com/office/drawing/2014/main" id="{C221358E-4D76-5C5A-17ED-5F34A15CA0D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279576" y="116454"/>
            <a:ext cx="517773" cy="517773"/>
          </a:xfrm>
          <a:prstGeom prst="rect">
            <a:avLst/>
          </a:prstGeom>
        </p:spPr>
      </p:pic>
      <p:sp>
        <p:nvSpPr>
          <p:cNvPr id="7" name="TextBox 6">
            <a:extLst>
              <a:ext uri="{FF2B5EF4-FFF2-40B4-BE49-F238E27FC236}">
                <a16:creationId xmlns:a16="http://schemas.microsoft.com/office/drawing/2014/main" id="{888FFAF4-5B61-305C-80CA-1B1274825172}"/>
              </a:ext>
            </a:extLst>
          </p:cNvPr>
          <p:cNvSpPr txBox="1"/>
          <p:nvPr/>
        </p:nvSpPr>
        <p:spPr>
          <a:xfrm>
            <a:off x="407368" y="980728"/>
            <a:ext cx="6096000" cy="1986441"/>
          </a:xfrm>
          <a:prstGeom prst="rect">
            <a:avLst/>
          </a:prstGeom>
          <a:noFill/>
        </p:spPr>
        <p:txBody>
          <a:bodyPr wrap="square">
            <a:spAutoFit/>
          </a:bodyPr>
          <a:lstStyle/>
          <a:p>
            <a:r>
              <a:rPr lang="en-US" sz="1400" b="1" i="0" u="sng" dirty="0">
                <a:solidFill>
                  <a:srgbClr val="161616"/>
                </a:solidFill>
                <a:effectLst/>
                <a:latin typeface="Segoe UI" panose="020B0502040204020203" pitchFamily="34" charset="0"/>
                <a:hlinkClick r:id="rId4"/>
              </a:rPr>
              <a:t>Azure Subscriptions</a:t>
            </a:r>
            <a:r>
              <a:rPr lang="en-US" sz="1400" b="1" i="0" dirty="0">
                <a:solidFill>
                  <a:srgbClr val="161616"/>
                </a:solidFill>
                <a:effectLst/>
                <a:latin typeface="Segoe UI" panose="020B0502040204020203" pitchFamily="34" charset="0"/>
              </a:rPr>
              <a:t>  </a:t>
            </a:r>
            <a:r>
              <a:rPr lang="en-US" b="0" i="0" dirty="0">
                <a:solidFill>
                  <a:srgbClr val="161616"/>
                </a:solidFill>
                <a:effectLst/>
                <a:latin typeface="Segoe UI" panose="020B0502040204020203" pitchFamily="34" charset="0"/>
              </a:rPr>
              <a:t>are logical containers that serve as units of management and scale and billing boundaries. Limits and quotas can be applied, and each organization can use subscriptions to manage costs and resources by group.</a:t>
            </a:r>
          </a:p>
          <a:p>
            <a:endParaRPr lang="en-US" dirty="0">
              <a:solidFill>
                <a:srgbClr val="161616"/>
              </a:solidFill>
              <a:latin typeface="Segoe UI" panose="020B0502040204020203" pitchFamily="34" charset="0"/>
            </a:endParaRPr>
          </a:p>
          <a:p>
            <a:pPr marL="448474" lvl="1" indent="-171450">
              <a:buFont typeface="Wingdings" panose="05000000000000000000" pitchFamily="2" charset="2"/>
              <a:buChar char="ü"/>
            </a:pPr>
            <a:r>
              <a:rPr lang="en-US" b="0" i="0" dirty="0">
                <a:solidFill>
                  <a:srgbClr val="161616"/>
                </a:solidFill>
                <a:effectLst/>
                <a:latin typeface="Segoe UI" panose="020B0502040204020203" pitchFamily="34" charset="0"/>
              </a:rPr>
              <a:t>Subscriptions can provide separate billing environments, such as development, test, and production.</a:t>
            </a:r>
          </a:p>
          <a:p>
            <a:pPr marL="448474" lvl="1" indent="-171450">
              <a:buFont typeface="Wingdings" panose="05000000000000000000" pitchFamily="2" charset="2"/>
              <a:buChar char="ü"/>
            </a:pPr>
            <a:r>
              <a:rPr lang="en-US" b="0" i="0" dirty="0">
                <a:solidFill>
                  <a:srgbClr val="161616"/>
                </a:solidFill>
                <a:effectLst/>
                <a:latin typeface="Segoe UI" panose="020B0502040204020203" pitchFamily="34" charset="0"/>
              </a:rPr>
              <a:t>Policies for individual subscriptions can help satisfy different compliance standards.</a:t>
            </a:r>
          </a:p>
          <a:p>
            <a:pPr marL="448474" lvl="1" indent="-171450">
              <a:buFont typeface="Wingdings" panose="05000000000000000000" pitchFamily="2" charset="2"/>
              <a:buChar char="ü"/>
            </a:pPr>
            <a:r>
              <a:rPr lang="en-US" b="0" i="0" dirty="0">
                <a:solidFill>
                  <a:srgbClr val="161616"/>
                </a:solidFill>
                <a:effectLst/>
                <a:latin typeface="Segoe UI" panose="020B0502040204020203" pitchFamily="34" charset="0"/>
              </a:rPr>
              <a:t>You can organize specialized workloads to scale beyond the limits of an existing subscription.</a:t>
            </a:r>
          </a:p>
          <a:p>
            <a:pPr marL="448474" lvl="1" indent="-171450">
              <a:buFont typeface="Wingdings" panose="05000000000000000000" pitchFamily="2" charset="2"/>
              <a:buChar char="ü"/>
            </a:pPr>
            <a:r>
              <a:rPr lang="en-US" b="0" i="0" dirty="0">
                <a:solidFill>
                  <a:srgbClr val="161616"/>
                </a:solidFill>
                <a:effectLst/>
                <a:latin typeface="Segoe UI" panose="020B0502040204020203" pitchFamily="34" charset="0"/>
              </a:rPr>
              <a:t>By using subscriptions, you can manage and track costs for your organizational structure.</a:t>
            </a:r>
          </a:p>
          <a:p>
            <a:endParaRPr lang="en-CA" dirty="0"/>
          </a:p>
        </p:txBody>
      </p:sp>
      <p:pic>
        <p:nvPicPr>
          <p:cNvPr id="9" name="Picture 8">
            <a:extLst>
              <a:ext uri="{FF2B5EF4-FFF2-40B4-BE49-F238E27FC236}">
                <a16:creationId xmlns:a16="http://schemas.microsoft.com/office/drawing/2014/main" id="{81B59B92-1D3B-E9BA-1792-C28782B5FF7A}"/>
              </a:ext>
            </a:extLst>
          </p:cNvPr>
          <p:cNvPicPr>
            <a:picLocks noChangeAspect="1"/>
          </p:cNvPicPr>
          <p:nvPr/>
        </p:nvPicPr>
        <p:blipFill>
          <a:blip r:embed="rId5"/>
          <a:stretch>
            <a:fillRect/>
          </a:stretch>
        </p:blipFill>
        <p:spPr>
          <a:xfrm>
            <a:off x="6848426" y="634227"/>
            <a:ext cx="4968552" cy="3072858"/>
          </a:xfrm>
          <a:prstGeom prst="rect">
            <a:avLst/>
          </a:prstGeom>
        </p:spPr>
      </p:pic>
      <p:sp>
        <p:nvSpPr>
          <p:cNvPr id="12" name="TextBox 11">
            <a:extLst>
              <a:ext uri="{FF2B5EF4-FFF2-40B4-BE49-F238E27FC236}">
                <a16:creationId xmlns:a16="http://schemas.microsoft.com/office/drawing/2014/main" id="{64221E05-2608-D0AB-26E3-C69B1E4EB0C8}"/>
              </a:ext>
            </a:extLst>
          </p:cNvPr>
          <p:cNvSpPr txBox="1"/>
          <p:nvPr/>
        </p:nvSpPr>
        <p:spPr>
          <a:xfrm>
            <a:off x="479376" y="3442552"/>
            <a:ext cx="6148386" cy="1452064"/>
          </a:xfrm>
          <a:prstGeom prst="rect">
            <a:avLst/>
          </a:prstGeom>
          <a:noFill/>
        </p:spPr>
        <p:txBody>
          <a:bodyPr wrap="square">
            <a:spAutoFit/>
          </a:bodyPr>
          <a:lstStyle/>
          <a:p>
            <a:pPr algn="l"/>
            <a:r>
              <a:rPr lang="en-US" sz="1200" b="1" i="0" dirty="0">
                <a:solidFill>
                  <a:srgbClr val="161616"/>
                </a:solidFill>
                <a:effectLst/>
                <a:latin typeface="Segoe UI" panose="020B0502040204020203" pitchFamily="34" charset="0"/>
              </a:rPr>
              <a:t>Things to consider when creating management groups</a:t>
            </a:r>
          </a:p>
          <a:p>
            <a:pPr algn="l"/>
            <a:endParaRPr lang="en-US" b="1" dirty="0">
              <a:solidFill>
                <a:srgbClr val="161616"/>
              </a:solidFill>
              <a:latin typeface="Segoe UI" panose="020B0502040204020203" pitchFamily="34" charset="0"/>
            </a:endParaRPr>
          </a:p>
          <a:p>
            <a:pPr marL="448474" lvl="1" indent="-171450">
              <a:buFont typeface="Wingdings" panose="05000000000000000000" pitchFamily="2" charset="2"/>
              <a:buChar char="ü"/>
            </a:pPr>
            <a:r>
              <a:rPr lang="en-US" i="0" dirty="0">
                <a:solidFill>
                  <a:srgbClr val="161616"/>
                </a:solidFill>
                <a:effectLst/>
                <a:latin typeface="Segoe UI" panose="020B0502040204020203" pitchFamily="34" charset="0"/>
              </a:rPr>
              <a:t>Group subscriptions together under management</a:t>
            </a:r>
          </a:p>
          <a:p>
            <a:pPr marL="448474" lvl="1" indent="-171450">
              <a:buFont typeface="Wingdings" panose="05000000000000000000" pitchFamily="2" charset="2"/>
              <a:buChar char="ü"/>
            </a:pPr>
            <a:r>
              <a:rPr lang="en-US" i="0" dirty="0">
                <a:solidFill>
                  <a:srgbClr val="161616"/>
                </a:solidFill>
                <a:effectLst/>
                <a:latin typeface="Segoe UI" panose="020B0502040204020203" pitchFamily="34" charset="0"/>
              </a:rPr>
              <a:t>Consider a dedicated shared services subscription</a:t>
            </a:r>
          </a:p>
          <a:p>
            <a:pPr marL="448474" lvl="1" indent="-171450">
              <a:buFont typeface="Wingdings" panose="05000000000000000000" pitchFamily="2" charset="2"/>
              <a:buChar char="ü"/>
            </a:pPr>
            <a:r>
              <a:rPr lang="en-US" i="0" dirty="0">
                <a:solidFill>
                  <a:srgbClr val="161616"/>
                </a:solidFill>
                <a:effectLst/>
                <a:latin typeface="Segoe UI" panose="020B0502040204020203" pitchFamily="34" charset="0"/>
              </a:rPr>
              <a:t>Consider subscription scale limits</a:t>
            </a:r>
          </a:p>
          <a:p>
            <a:pPr marL="448474" lvl="1" indent="-171450">
              <a:buFont typeface="Wingdings" panose="05000000000000000000" pitchFamily="2" charset="2"/>
              <a:buChar char="ü"/>
            </a:pPr>
            <a:r>
              <a:rPr lang="en-US" i="0" dirty="0">
                <a:solidFill>
                  <a:srgbClr val="161616"/>
                </a:solidFill>
                <a:effectLst/>
                <a:latin typeface="Segoe UI" panose="020B0502040204020203" pitchFamily="34" charset="0"/>
              </a:rPr>
              <a:t>Consider administrative management.</a:t>
            </a:r>
          </a:p>
          <a:p>
            <a:pPr marL="448474" lvl="1" indent="-171450">
              <a:buFont typeface="Wingdings" panose="05000000000000000000" pitchFamily="2" charset="2"/>
              <a:buChar char="ü"/>
            </a:pPr>
            <a:r>
              <a:rPr lang="en-US" i="0" dirty="0">
                <a:solidFill>
                  <a:srgbClr val="161616"/>
                </a:solidFill>
                <a:effectLst/>
                <a:latin typeface="Segoe UI" panose="020B0502040204020203" pitchFamily="34" charset="0"/>
              </a:rPr>
              <a:t>Consider how to assign Azure policies</a:t>
            </a:r>
          </a:p>
          <a:p>
            <a:pPr marL="448474" lvl="1" indent="-171450">
              <a:buFont typeface="Wingdings" panose="05000000000000000000" pitchFamily="2" charset="2"/>
              <a:buChar char="ü"/>
            </a:pPr>
            <a:r>
              <a:rPr lang="en-US" i="0" dirty="0">
                <a:solidFill>
                  <a:srgbClr val="161616"/>
                </a:solidFill>
                <a:effectLst/>
                <a:latin typeface="Segoe UI" panose="020B0502040204020203" pitchFamily="34" charset="0"/>
              </a:rPr>
              <a:t>Consider making subscription owners aware of their roles and responsibilities</a:t>
            </a:r>
          </a:p>
        </p:txBody>
      </p:sp>
      <p:pic>
        <p:nvPicPr>
          <p:cNvPr id="1026" name="Picture 2">
            <a:extLst>
              <a:ext uri="{FF2B5EF4-FFF2-40B4-BE49-F238E27FC236}">
                <a16:creationId xmlns:a16="http://schemas.microsoft.com/office/drawing/2014/main" id="{CCBDAE0C-9359-3705-EF3C-C9EE38C2B0A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48426" y="3544980"/>
            <a:ext cx="4576166" cy="26992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573870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631681-0B34-0967-517C-5DBCE852F3B7}"/>
              </a:ext>
            </a:extLst>
          </p:cNvPr>
          <p:cNvSpPr>
            <a:spLocks noGrp="1"/>
          </p:cNvSpPr>
          <p:nvPr>
            <p:ph type="title"/>
          </p:nvPr>
        </p:nvSpPr>
        <p:spPr/>
        <p:txBody>
          <a:bodyPr/>
          <a:lstStyle/>
          <a:p>
            <a:r>
              <a:rPr lang="en-CA" dirty="0"/>
              <a:t>Azure Kubernetes Services</a:t>
            </a:r>
          </a:p>
        </p:txBody>
      </p:sp>
      <p:sp>
        <p:nvSpPr>
          <p:cNvPr id="3" name="Footer Placeholder 2">
            <a:extLst>
              <a:ext uri="{FF2B5EF4-FFF2-40B4-BE49-F238E27FC236}">
                <a16:creationId xmlns:a16="http://schemas.microsoft.com/office/drawing/2014/main" id="{0781F50A-ED13-80F5-D5B2-6E5F044704B3}"/>
              </a:ext>
            </a:extLst>
          </p:cNvPr>
          <p:cNvSpPr>
            <a:spLocks noGrp="1"/>
          </p:cNvSpPr>
          <p:nvPr>
            <p:ph type="ftr" sz="quarter" idx="10"/>
          </p:nvPr>
        </p:nvSpPr>
        <p:spPr/>
        <p:txBody>
          <a:bodyPr/>
          <a:lstStyle/>
          <a:p>
            <a:r>
              <a:rPr lang="en-US"/>
              <a:t>TCS Confidential</a:t>
            </a:r>
            <a:endParaRPr lang="en-US" dirty="0"/>
          </a:p>
        </p:txBody>
      </p:sp>
      <p:sp>
        <p:nvSpPr>
          <p:cNvPr id="5" name="TextBox 4">
            <a:extLst>
              <a:ext uri="{FF2B5EF4-FFF2-40B4-BE49-F238E27FC236}">
                <a16:creationId xmlns:a16="http://schemas.microsoft.com/office/drawing/2014/main" id="{4E5B4F6A-7C5A-90C1-BDF8-C54F0052E68F}"/>
              </a:ext>
            </a:extLst>
          </p:cNvPr>
          <p:cNvSpPr txBox="1"/>
          <p:nvPr/>
        </p:nvSpPr>
        <p:spPr>
          <a:xfrm>
            <a:off x="767408" y="1124744"/>
            <a:ext cx="10801200" cy="595932"/>
          </a:xfrm>
          <a:prstGeom prst="rect">
            <a:avLst/>
          </a:prstGeom>
          <a:noFill/>
        </p:spPr>
        <p:txBody>
          <a:bodyPr wrap="square">
            <a:spAutoFit/>
          </a:bodyPr>
          <a:lstStyle/>
          <a:p>
            <a:r>
              <a:rPr lang="en-US" b="0" i="0" u="none" strike="noStrike" dirty="0">
                <a:effectLst/>
                <a:latin typeface="Segoe UI" panose="020B0502040204020203" pitchFamily="34" charset="0"/>
                <a:hlinkClick r:id="rId2"/>
              </a:rPr>
              <a:t>Kubernetes</a:t>
            </a:r>
            <a:r>
              <a:rPr lang="en-US" b="0" i="0" dirty="0">
                <a:solidFill>
                  <a:srgbClr val="161616"/>
                </a:solidFill>
                <a:effectLst/>
                <a:latin typeface="Segoe UI" panose="020B0502040204020203" pitchFamily="34" charset="0"/>
              </a:rPr>
              <a:t> is a portable, extensible open-source platform for automating deployment, scaling, and the management of containerized workloads. This orchestration platform provides the same ease of use and flexibility as with Platform as a Service (PaaS) and Infrastructure as a Service (IaaS) offerings. Kubernetes provides both </a:t>
            </a:r>
            <a:r>
              <a:rPr lang="en-US" b="0" i="1" dirty="0">
                <a:solidFill>
                  <a:srgbClr val="161616"/>
                </a:solidFill>
                <a:effectLst/>
                <a:latin typeface="Segoe UI" panose="020B0502040204020203" pitchFamily="34" charset="0"/>
              </a:rPr>
              <a:t>container management</a:t>
            </a:r>
            <a:r>
              <a:rPr lang="en-US" b="0" i="0" dirty="0">
                <a:solidFill>
                  <a:srgbClr val="161616"/>
                </a:solidFill>
                <a:effectLst/>
                <a:latin typeface="Segoe UI" panose="020B0502040204020203" pitchFamily="34" charset="0"/>
              </a:rPr>
              <a:t> and </a:t>
            </a:r>
            <a:r>
              <a:rPr lang="en-US" b="0" i="1" dirty="0">
                <a:solidFill>
                  <a:srgbClr val="161616"/>
                </a:solidFill>
                <a:effectLst/>
                <a:latin typeface="Segoe UI" panose="020B0502040204020203" pitchFamily="34" charset="0"/>
              </a:rPr>
              <a:t>container orchestration</a:t>
            </a:r>
            <a:r>
              <a:rPr lang="en-US" b="0" i="0" dirty="0">
                <a:solidFill>
                  <a:srgbClr val="161616"/>
                </a:solidFill>
                <a:effectLst/>
                <a:latin typeface="Segoe UI" panose="020B0502040204020203" pitchFamily="34" charset="0"/>
              </a:rPr>
              <a:t>.</a:t>
            </a:r>
            <a:endParaRPr lang="en-CA" dirty="0"/>
          </a:p>
        </p:txBody>
      </p:sp>
      <p:sp>
        <p:nvSpPr>
          <p:cNvPr id="7" name="TextBox 6">
            <a:extLst>
              <a:ext uri="{FF2B5EF4-FFF2-40B4-BE49-F238E27FC236}">
                <a16:creationId xmlns:a16="http://schemas.microsoft.com/office/drawing/2014/main" id="{5D509110-5DF1-1256-D202-B8F4B31B3202}"/>
              </a:ext>
            </a:extLst>
          </p:cNvPr>
          <p:cNvSpPr txBox="1"/>
          <p:nvPr/>
        </p:nvSpPr>
        <p:spPr>
          <a:xfrm>
            <a:off x="767408" y="2002504"/>
            <a:ext cx="10801200" cy="931665"/>
          </a:xfrm>
          <a:prstGeom prst="rect">
            <a:avLst/>
          </a:prstGeom>
          <a:noFill/>
        </p:spPr>
        <p:txBody>
          <a:bodyPr wrap="square">
            <a:spAutoFit/>
          </a:bodyPr>
          <a:lstStyle/>
          <a:p>
            <a:pPr algn="l"/>
            <a:r>
              <a:rPr lang="en-US" b="0" i="0" dirty="0">
                <a:solidFill>
                  <a:srgbClr val="161616"/>
                </a:solidFill>
                <a:effectLst/>
                <a:latin typeface="Segoe UI" panose="020B0502040204020203" pitchFamily="34" charset="0"/>
              </a:rPr>
              <a:t>Container management is the process of organizing, adding, removing, or updating a significant number of containers. Most of these tasks are manual and error prone. Container orchestration is a system that automatically deploys and manages containerized applications. The orchestrator can dynamically increase or decrease the deployed instances of the managed application. The orchestrator can also ensure all deployed container instances get updated if a new version of a service is released.</a:t>
            </a:r>
          </a:p>
          <a:p>
            <a:pPr algn="l"/>
            <a:endParaRPr lang="en-US" b="0" i="0" dirty="0">
              <a:solidFill>
                <a:srgbClr val="161616"/>
              </a:solidFill>
              <a:effectLst/>
              <a:latin typeface="Segoe UI" panose="020B0502040204020203" pitchFamily="34" charset="0"/>
            </a:endParaRPr>
          </a:p>
          <a:p>
            <a:pPr algn="l"/>
            <a:r>
              <a:rPr lang="en-US" b="0" i="0" u="none" strike="noStrike" dirty="0">
                <a:solidFill>
                  <a:srgbClr val="161616"/>
                </a:solidFill>
                <a:effectLst/>
                <a:latin typeface="Segoe UI" panose="020B0502040204020203" pitchFamily="34" charset="0"/>
                <a:hlinkClick r:id="rId3"/>
              </a:rPr>
              <a:t>Azure Kubernetes Service (AKS)</a:t>
            </a:r>
            <a:r>
              <a:rPr lang="en-US" b="0" i="0" dirty="0">
                <a:solidFill>
                  <a:srgbClr val="161616"/>
                </a:solidFill>
                <a:effectLst/>
                <a:latin typeface="Segoe UI" panose="020B0502040204020203" pitchFamily="34" charset="0"/>
              </a:rPr>
              <a:t> manages your hosted Kubernetes environment and makes it simple to deploy and manage containerized applications in Azure.</a:t>
            </a:r>
          </a:p>
        </p:txBody>
      </p:sp>
      <p:sp>
        <p:nvSpPr>
          <p:cNvPr id="9" name="TextBox 8">
            <a:extLst>
              <a:ext uri="{FF2B5EF4-FFF2-40B4-BE49-F238E27FC236}">
                <a16:creationId xmlns:a16="http://schemas.microsoft.com/office/drawing/2014/main" id="{DE674DE8-876C-F91E-69AC-4619526C239E}"/>
              </a:ext>
            </a:extLst>
          </p:cNvPr>
          <p:cNvSpPr txBox="1"/>
          <p:nvPr/>
        </p:nvSpPr>
        <p:spPr>
          <a:xfrm>
            <a:off x="767408" y="3215997"/>
            <a:ext cx="10520984" cy="1267398"/>
          </a:xfrm>
          <a:prstGeom prst="rect">
            <a:avLst/>
          </a:prstGeom>
          <a:noFill/>
        </p:spPr>
        <p:txBody>
          <a:bodyPr wrap="square">
            <a:spAutoFit/>
          </a:bodyPr>
          <a:lstStyle/>
          <a:p>
            <a:pPr marL="448474" lvl="1" indent="-171450">
              <a:buFont typeface="Wingdings" panose="05000000000000000000" pitchFamily="2" charset="2"/>
              <a:buChar char="ü"/>
            </a:pPr>
            <a:r>
              <a:rPr lang="en-US" b="0" i="0" dirty="0">
                <a:solidFill>
                  <a:srgbClr val="161616"/>
                </a:solidFill>
                <a:effectLst/>
                <a:latin typeface="Segoe UI" panose="020B0502040204020203" pitchFamily="34" charset="0"/>
              </a:rPr>
              <a:t>The Kubernetes cluster is managed by Azure and is free. You manage the agent nodes in the cluster and only pay for the virtual machines on which your nodes run.</a:t>
            </a:r>
          </a:p>
          <a:p>
            <a:pPr lvl="1"/>
            <a:endParaRPr lang="en-US" b="0" i="0" dirty="0">
              <a:solidFill>
                <a:srgbClr val="161616"/>
              </a:solidFill>
              <a:effectLst/>
              <a:latin typeface="Segoe UI" panose="020B0502040204020203" pitchFamily="34" charset="0"/>
            </a:endParaRPr>
          </a:p>
          <a:p>
            <a:pPr marL="448474" lvl="1" indent="-171450">
              <a:buFont typeface="Wingdings" panose="05000000000000000000" pitchFamily="2" charset="2"/>
              <a:buChar char="ü"/>
            </a:pPr>
            <a:r>
              <a:rPr lang="en-US" b="0" i="0" dirty="0">
                <a:solidFill>
                  <a:srgbClr val="161616"/>
                </a:solidFill>
                <a:effectLst/>
                <a:latin typeface="Segoe UI" panose="020B0502040204020203" pitchFamily="34" charset="0"/>
              </a:rPr>
              <a:t>When you create the cluster, you can use Azure Resource Manager (ARM) templates to automate cluster creation. With ARM templates, you specify features like as advanced networking, Azure Active Directory (AD) integration, and monitoring.</a:t>
            </a:r>
          </a:p>
          <a:p>
            <a:pPr lvl="1"/>
            <a:endParaRPr lang="en-US" b="0" i="0" dirty="0">
              <a:solidFill>
                <a:srgbClr val="161616"/>
              </a:solidFill>
              <a:effectLst/>
              <a:latin typeface="Segoe UI" panose="020B0502040204020203" pitchFamily="34" charset="0"/>
            </a:endParaRPr>
          </a:p>
          <a:p>
            <a:pPr marL="448474" lvl="1" indent="-171450">
              <a:buFont typeface="Wingdings" panose="05000000000000000000" pitchFamily="2" charset="2"/>
              <a:buChar char="ü"/>
            </a:pPr>
            <a:r>
              <a:rPr lang="en-US" b="0" i="0" dirty="0">
                <a:solidFill>
                  <a:srgbClr val="161616"/>
                </a:solidFill>
                <a:effectLst/>
                <a:latin typeface="Segoe UI" panose="020B0502040204020203" pitchFamily="34" charset="0"/>
              </a:rPr>
              <a:t>AKS gives you the benefits of open-source Kubernetes. You don't have the complexity or operational overhead of running your own custom Kubernetes cluster.</a:t>
            </a:r>
          </a:p>
        </p:txBody>
      </p:sp>
    </p:spTree>
    <p:extLst>
      <p:ext uri="{BB962C8B-B14F-4D97-AF65-F5344CB8AC3E}">
        <p14:creationId xmlns:p14="http://schemas.microsoft.com/office/powerpoint/2010/main" val="208686248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A3789C-FC92-1AEC-BD6B-ED9AAEB9ABD2}"/>
              </a:ext>
            </a:extLst>
          </p:cNvPr>
          <p:cNvSpPr>
            <a:spLocks noGrp="1"/>
          </p:cNvSpPr>
          <p:nvPr>
            <p:ph type="title"/>
          </p:nvPr>
        </p:nvSpPr>
        <p:spPr/>
        <p:txBody>
          <a:bodyPr/>
          <a:lstStyle/>
          <a:p>
            <a:r>
              <a:rPr lang="en-CA" dirty="0"/>
              <a:t>Kubernetes Cluster Architecture</a:t>
            </a:r>
          </a:p>
        </p:txBody>
      </p:sp>
      <p:sp>
        <p:nvSpPr>
          <p:cNvPr id="3" name="Footer Placeholder 2">
            <a:extLst>
              <a:ext uri="{FF2B5EF4-FFF2-40B4-BE49-F238E27FC236}">
                <a16:creationId xmlns:a16="http://schemas.microsoft.com/office/drawing/2014/main" id="{0A7E693D-0ACD-5540-279D-FE00B7B8C46C}"/>
              </a:ext>
            </a:extLst>
          </p:cNvPr>
          <p:cNvSpPr>
            <a:spLocks noGrp="1"/>
          </p:cNvSpPr>
          <p:nvPr>
            <p:ph type="ftr" sz="quarter" idx="10"/>
          </p:nvPr>
        </p:nvSpPr>
        <p:spPr/>
        <p:txBody>
          <a:bodyPr/>
          <a:lstStyle/>
          <a:p>
            <a:r>
              <a:rPr lang="en-US"/>
              <a:t>TCS Confidential</a:t>
            </a:r>
            <a:endParaRPr lang="en-US" dirty="0"/>
          </a:p>
        </p:txBody>
      </p:sp>
      <p:pic>
        <p:nvPicPr>
          <p:cNvPr id="5" name="Picture 4">
            <a:extLst>
              <a:ext uri="{FF2B5EF4-FFF2-40B4-BE49-F238E27FC236}">
                <a16:creationId xmlns:a16="http://schemas.microsoft.com/office/drawing/2014/main" id="{1AA86D7F-4748-96FE-3BCE-2A57EEB7D2EB}"/>
              </a:ext>
            </a:extLst>
          </p:cNvPr>
          <p:cNvPicPr>
            <a:picLocks noChangeAspect="1"/>
          </p:cNvPicPr>
          <p:nvPr/>
        </p:nvPicPr>
        <p:blipFill>
          <a:blip r:embed="rId2"/>
          <a:stretch>
            <a:fillRect/>
          </a:stretch>
        </p:blipFill>
        <p:spPr>
          <a:xfrm>
            <a:off x="1055440" y="881257"/>
            <a:ext cx="9572625" cy="3429000"/>
          </a:xfrm>
          <a:prstGeom prst="rect">
            <a:avLst/>
          </a:prstGeom>
          <a:ln>
            <a:solidFill>
              <a:schemeClr val="accent4">
                <a:lumMod val="75000"/>
              </a:schemeClr>
            </a:solidFill>
          </a:ln>
        </p:spPr>
      </p:pic>
      <p:sp>
        <p:nvSpPr>
          <p:cNvPr id="6" name="TextBox 5">
            <a:extLst>
              <a:ext uri="{FF2B5EF4-FFF2-40B4-BE49-F238E27FC236}">
                <a16:creationId xmlns:a16="http://schemas.microsoft.com/office/drawing/2014/main" id="{A70FEE3A-D11B-E7A9-C755-A83AEF508E63}"/>
              </a:ext>
            </a:extLst>
          </p:cNvPr>
          <p:cNvSpPr txBox="1"/>
          <p:nvPr/>
        </p:nvSpPr>
        <p:spPr>
          <a:xfrm>
            <a:off x="1559496" y="4509120"/>
            <a:ext cx="9433048" cy="1099532"/>
          </a:xfrm>
          <a:prstGeom prst="rect">
            <a:avLst/>
          </a:prstGeom>
          <a:noFill/>
        </p:spPr>
        <p:txBody>
          <a:bodyPr wrap="square">
            <a:spAutoFit/>
          </a:bodyPr>
          <a:lstStyle/>
          <a:p>
            <a:pPr marL="171450" indent="-171450">
              <a:buFont typeface="Wingdings" panose="05000000000000000000" pitchFamily="2" charset="2"/>
              <a:buChar char="ü"/>
            </a:pPr>
            <a:r>
              <a:rPr lang="en-US" dirty="0" err="1"/>
              <a:t>kube-apiserver</a:t>
            </a:r>
            <a:r>
              <a:rPr lang="en-US" dirty="0"/>
              <a:t> - The API server is how the underlying Kubernetes APIs are exposed. This component provides the interaction for management tools, such as the Kubernetes dashboard.</a:t>
            </a:r>
          </a:p>
          <a:p>
            <a:pPr marL="171450" indent="-171450">
              <a:buFont typeface="Wingdings" panose="05000000000000000000" pitchFamily="2" charset="2"/>
              <a:buChar char="ü"/>
            </a:pPr>
            <a:r>
              <a:rPr lang="en-US" dirty="0"/>
              <a:t> </a:t>
            </a:r>
            <a:r>
              <a:rPr lang="en-US" dirty="0" err="1"/>
              <a:t>etcd</a:t>
            </a:r>
            <a:r>
              <a:rPr lang="en-US" dirty="0"/>
              <a:t> - To maintain the state of your Kubernetes cluster and configuration, the highly available </a:t>
            </a:r>
            <a:r>
              <a:rPr lang="en-US" dirty="0" err="1"/>
              <a:t>etcd</a:t>
            </a:r>
            <a:r>
              <a:rPr lang="en-US" dirty="0"/>
              <a:t> is a key value store within Kubernetes. </a:t>
            </a:r>
          </a:p>
          <a:p>
            <a:pPr marL="171450" indent="-171450">
              <a:buFont typeface="Wingdings" panose="05000000000000000000" pitchFamily="2" charset="2"/>
              <a:buChar char="ü"/>
            </a:pPr>
            <a:r>
              <a:rPr lang="en-US" dirty="0" err="1"/>
              <a:t>kube</a:t>
            </a:r>
            <a:r>
              <a:rPr lang="en-US" dirty="0"/>
              <a:t>-scheduler - When you create or scale applications, the Scheduler determines what nodes can run the workload and starts them. </a:t>
            </a:r>
          </a:p>
          <a:p>
            <a:pPr marL="171450" indent="-171450">
              <a:buFont typeface="Wingdings" panose="05000000000000000000" pitchFamily="2" charset="2"/>
              <a:buChar char="ü"/>
            </a:pPr>
            <a:r>
              <a:rPr lang="en-US" dirty="0" err="1"/>
              <a:t>kube</a:t>
            </a:r>
            <a:r>
              <a:rPr lang="en-US" dirty="0"/>
              <a:t>-controller-manager - The Controller Manager oversees a number of smaller Controllers that perform actions such as replicating pods and handling node operations.</a:t>
            </a:r>
            <a:endParaRPr lang="en-CA" dirty="0"/>
          </a:p>
        </p:txBody>
      </p:sp>
    </p:spTree>
    <p:extLst>
      <p:ext uri="{BB962C8B-B14F-4D97-AF65-F5344CB8AC3E}">
        <p14:creationId xmlns:p14="http://schemas.microsoft.com/office/powerpoint/2010/main" val="31597959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5" name="Title 1">
            <a:extLst>
              <a:ext uri="{FF2B5EF4-FFF2-40B4-BE49-F238E27FC236}">
                <a16:creationId xmlns:a16="http://schemas.microsoft.com/office/drawing/2014/main" id="{1624B966-14C4-602D-8BD2-4668F4943D76}"/>
              </a:ext>
            </a:extLst>
          </p:cNvPr>
          <p:cNvSpPr>
            <a:spLocks noGrp="1"/>
          </p:cNvSpPr>
          <p:nvPr>
            <p:ph type="title"/>
          </p:nvPr>
        </p:nvSpPr>
        <p:spPr>
          <a:xfrm>
            <a:off x="257323" y="143888"/>
            <a:ext cx="10514927" cy="737369"/>
          </a:xfrm>
        </p:spPr>
        <p:txBody>
          <a:bodyPr/>
          <a:lstStyle/>
          <a:p>
            <a:r>
              <a:rPr lang="en-US" dirty="0"/>
              <a:t>Azure compute service decision flowchart</a:t>
            </a:r>
          </a:p>
        </p:txBody>
      </p:sp>
      <p:pic>
        <p:nvPicPr>
          <p:cNvPr id="12290" name="Picture 2" descr="Flowchat that shows considerations and options for Azure compute solutions.">
            <a:extLst>
              <a:ext uri="{FF2B5EF4-FFF2-40B4-BE49-F238E27FC236}">
                <a16:creationId xmlns:a16="http://schemas.microsoft.com/office/drawing/2014/main" id="{78EA5F97-F813-1A22-F671-CFEE9A6D0286}"/>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39416" y="1119911"/>
            <a:ext cx="10153128" cy="4898588"/>
          </a:xfrm>
          <a:prstGeom prst="rect">
            <a:avLst/>
          </a:prstGeom>
          <a:solidFill>
            <a:srgbClr val="FFFFFF"/>
          </a:solidFill>
        </p:spPr>
      </p:pic>
      <p:sp>
        <p:nvSpPr>
          <p:cNvPr id="3" name="Footer Placeholder 2">
            <a:extLst>
              <a:ext uri="{FF2B5EF4-FFF2-40B4-BE49-F238E27FC236}">
                <a16:creationId xmlns:a16="http://schemas.microsoft.com/office/drawing/2014/main" id="{5C4F9231-94DC-478A-6C4C-6022577A0247}"/>
              </a:ext>
            </a:extLst>
          </p:cNvPr>
          <p:cNvSpPr>
            <a:spLocks noGrp="1"/>
          </p:cNvSpPr>
          <p:nvPr>
            <p:ph type="ftr" sz="quarter" idx="10"/>
          </p:nvPr>
        </p:nvSpPr>
        <p:spPr>
          <a:xfrm>
            <a:off x="6108699" y="6590128"/>
            <a:ext cx="2501900" cy="169560"/>
          </a:xfrm>
        </p:spPr>
        <p:txBody>
          <a:bodyPr anchor="ctr">
            <a:normAutofit/>
          </a:bodyPr>
          <a:lstStyle/>
          <a:p>
            <a:pPr>
              <a:lnSpc>
                <a:spcPct val="90000"/>
              </a:lnSpc>
              <a:spcAft>
                <a:spcPts val="600"/>
              </a:spcAft>
            </a:pPr>
            <a:r>
              <a:rPr lang="en-US" sz="500"/>
              <a:t>TCS Confidential</a:t>
            </a:r>
          </a:p>
        </p:txBody>
      </p:sp>
    </p:spTree>
    <p:extLst>
      <p:ext uri="{BB962C8B-B14F-4D97-AF65-F5344CB8AC3E}">
        <p14:creationId xmlns:p14="http://schemas.microsoft.com/office/powerpoint/2010/main" val="171357958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descr="Two people looking at a computer&#10;&#10;Description automatically generated">
            <a:extLst>
              <a:ext uri="{FF2B5EF4-FFF2-40B4-BE49-F238E27FC236}">
                <a16:creationId xmlns:a16="http://schemas.microsoft.com/office/drawing/2014/main" id="{F09342DE-A291-453F-8879-E295C12ED939}"/>
              </a:ext>
            </a:extLst>
          </p:cNvPr>
          <p:cNvPicPr>
            <a:picLocks noGrp="1" noChangeAspect="1"/>
          </p:cNvPicPr>
          <p:nvPr>
            <p:ph type="pic" sz="quarter" idx="12"/>
          </p:nvPr>
        </p:nvPicPr>
        <p:blipFill rotWithShape="1">
          <a:blip r:embed="rId2">
            <a:extLst>
              <a:ext uri="{28A0092B-C50C-407E-A947-70E740481C1C}">
                <a14:useLocalDpi xmlns:a14="http://schemas.microsoft.com/office/drawing/2010/main" val="0"/>
              </a:ext>
            </a:extLst>
          </a:blip>
          <a:srcRect t="17" b="17"/>
          <a:stretch/>
        </p:blipFill>
        <p:spPr/>
      </p:pic>
      <p:pic>
        <p:nvPicPr>
          <p:cNvPr id="8" name="Graphic 8">
            <a:extLst>
              <a:ext uri="{FF2B5EF4-FFF2-40B4-BE49-F238E27FC236}">
                <a16:creationId xmlns:a16="http://schemas.microsoft.com/office/drawing/2014/main" id="{903BCFFD-877A-4020-B629-64E244A009F6}"/>
              </a:ext>
            </a:extLst>
          </p:cNvPr>
          <p:cNvPicPr>
            <a:picLocks noChangeAspect="1"/>
          </p:cNvPicPr>
          <p:nvPr/>
        </p:nvPicPr>
        <p:blipFill>
          <a:blip r:embed="rId3">
            <a:lum bright="-20000" contrast="40000"/>
            <a:alphaModFix/>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5864352" y="1803400"/>
            <a:ext cx="6327648" cy="4231192"/>
          </a:xfrm>
          <a:prstGeom prst="rect">
            <a:avLst/>
          </a:prstGeom>
        </p:spPr>
      </p:pic>
      <p:sp>
        <p:nvSpPr>
          <p:cNvPr id="13" name="Text Placeholder 6">
            <a:extLst>
              <a:ext uri="{FF2B5EF4-FFF2-40B4-BE49-F238E27FC236}">
                <a16:creationId xmlns:a16="http://schemas.microsoft.com/office/drawing/2014/main" id="{5FE809AF-2EC6-AC51-8F92-468C56F148F2}"/>
              </a:ext>
            </a:extLst>
          </p:cNvPr>
          <p:cNvSpPr>
            <a:spLocks noGrp="1"/>
          </p:cNvSpPr>
          <p:nvPr>
            <p:ph type="body" sz="quarter" idx="10"/>
          </p:nvPr>
        </p:nvSpPr>
        <p:spPr>
          <a:xfrm>
            <a:off x="382921" y="2849126"/>
            <a:ext cx="5390651" cy="1131079"/>
          </a:xfrm>
        </p:spPr>
        <p:txBody>
          <a:bodyPr vert="horz" wrap="square" lIns="0" tIns="22860" rIns="0" bIns="0" rtlCol="0">
            <a:spAutoFit/>
          </a:bodyPr>
          <a:lstStyle/>
          <a:p>
            <a:r>
              <a:rPr lang="en-US" sz="3600" dirty="0">
                <a:solidFill>
                  <a:schemeClr val="accent1">
                    <a:lumMod val="75000"/>
                  </a:schemeClr>
                </a:solidFill>
              </a:rPr>
              <a:t>Module -5 Microsoft Azure Well-Architected Framework</a:t>
            </a:r>
          </a:p>
        </p:txBody>
      </p:sp>
      <p:sp>
        <p:nvSpPr>
          <p:cNvPr id="14" name="Text Placeholder 2">
            <a:extLst>
              <a:ext uri="{FF2B5EF4-FFF2-40B4-BE49-F238E27FC236}">
                <a16:creationId xmlns:a16="http://schemas.microsoft.com/office/drawing/2014/main" id="{8DD17E26-9D95-57E8-4189-4490C9A4BEEC}"/>
              </a:ext>
            </a:extLst>
          </p:cNvPr>
          <p:cNvSpPr>
            <a:spLocks noGrp="1"/>
          </p:cNvSpPr>
          <p:nvPr>
            <p:ph type="body" sz="quarter" idx="11"/>
          </p:nvPr>
        </p:nvSpPr>
        <p:spPr>
          <a:xfrm>
            <a:off x="374984" y="5819827"/>
            <a:ext cx="1775480" cy="205121"/>
          </a:xfrm>
        </p:spPr>
        <p:txBody>
          <a:bodyPr/>
          <a:lstStyle/>
          <a:p>
            <a:r>
              <a:rPr lang="en-US" dirty="0"/>
              <a:t>06/25/2023</a:t>
            </a:r>
          </a:p>
        </p:txBody>
      </p:sp>
    </p:spTree>
    <p:extLst>
      <p:ext uri="{BB962C8B-B14F-4D97-AF65-F5344CB8AC3E}">
        <p14:creationId xmlns:p14="http://schemas.microsoft.com/office/powerpoint/2010/main" val="76881351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5" name="Title 1">
            <a:extLst>
              <a:ext uri="{FF2B5EF4-FFF2-40B4-BE49-F238E27FC236}">
                <a16:creationId xmlns:a16="http://schemas.microsoft.com/office/drawing/2014/main" id="{1624B966-14C4-602D-8BD2-4668F4943D76}"/>
              </a:ext>
            </a:extLst>
          </p:cNvPr>
          <p:cNvSpPr>
            <a:spLocks noGrp="1"/>
          </p:cNvSpPr>
          <p:nvPr>
            <p:ph type="title"/>
          </p:nvPr>
        </p:nvSpPr>
        <p:spPr>
          <a:xfrm>
            <a:off x="257323" y="143888"/>
            <a:ext cx="10514927" cy="737369"/>
          </a:xfrm>
        </p:spPr>
        <p:txBody>
          <a:bodyPr/>
          <a:lstStyle/>
          <a:p>
            <a:r>
              <a:rPr lang="en-US" dirty="0"/>
              <a:t>Microsoft Azure Well-Architected Framework - Security</a:t>
            </a:r>
          </a:p>
        </p:txBody>
      </p:sp>
      <p:sp>
        <p:nvSpPr>
          <p:cNvPr id="3" name="Footer Placeholder 2">
            <a:extLst>
              <a:ext uri="{FF2B5EF4-FFF2-40B4-BE49-F238E27FC236}">
                <a16:creationId xmlns:a16="http://schemas.microsoft.com/office/drawing/2014/main" id="{5C4F9231-94DC-478A-6C4C-6022577A0247}"/>
              </a:ext>
            </a:extLst>
          </p:cNvPr>
          <p:cNvSpPr>
            <a:spLocks noGrp="1"/>
          </p:cNvSpPr>
          <p:nvPr>
            <p:ph type="ftr" sz="quarter" idx="10"/>
          </p:nvPr>
        </p:nvSpPr>
        <p:spPr>
          <a:xfrm>
            <a:off x="6108699" y="6590128"/>
            <a:ext cx="2501900" cy="169560"/>
          </a:xfrm>
        </p:spPr>
        <p:txBody>
          <a:bodyPr anchor="ctr">
            <a:normAutofit/>
          </a:bodyPr>
          <a:lstStyle/>
          <a:p>
            <a:pPr>
              <a:lnSpc>
                <a:spcPct val="90000"/>
              </a:lnSpc>
              <a:spcAft>
                <a:spcPts val="600"/>
              </a:spcAft>
            </a:pPr>
            <a:r>
              <a:rPr lang="en-US" sz="500"/>
              <a:t>TCS Confidential</a:t>
            </a:r>
          </a:p>
        </p:txBody>
      </p:sp>
      <p:sp>
        <p:nvSpPr>
          <p:cNvPr id="4" name="TextBox 3">
            <a:extLst>
              <a:ext uri="{FF2B5EF4-FFF2-40B4-BE49-F238E27FC236}">
                <a16:creationId xmlns:a16="http://schemas.microsoft.com/office/drawing/2014/main" id="{488B81E0-E85F-DCAA-9225-3630939C42E3}"/>
              </a:ext>
            </a:extLst>
          </p:cNvPr>
          <p:cNvSpPr txBox="1"/>
          <p:nvPr/>
        </p:nvSpPr>
        <p:spPr>
          <a:xfrm>
            <a:off x="983432" y="1412776"/>
            <a:ext cx="9217024" cy="2800767"/>
          </a:xfrm>
          <a:prstGeom prst="rect">
            <a:avLst/>
          </a:prstGeom>
          <a:noFill/>
        </p:spPr>
        <p:txBody>
          <a:bodyPr wrap="square">
            <a:spAutoFit/>
          </a:bodyPr>
          <a:lstStyle/>
          <a:p>
            <a:pPr marL="285750" indent="-285750" algn="l">
              <a:buFont typeface="Wingdings" panose="05000000000000000000" pitchFamily="2" charset="2"/>
              <a:buChar char="ü"/>
            </a:pPr>
            <a:r>
              <a:rPr lang="en-US" sz="1600" b="0" i="0" dirty="0">
                <a:solidFill>
                  <a:srgbClr val="161616"/>
                </a:solidFill>
                <a:effectLst/>
                <a:latin typeface="Segoe UI" panose="020B0502040204020203" pitchFamily="34" charset="0"/>
              </a:rPr>
              <a:t>Security is one of the most important aspects of any architecture. Ensuring that your business data and customer data are secure is critical. A public data breach can ruin a company's reputation, as well as cause significant personal and financial harm.</a:t>
            </a:r>
          </a:p>
          <a:p>
            <a:pPr algn="l"/>
            <a:endParaRPr lang="en-US" sz="1600" b="0" i="0" dirty="0">
              <a:solidFill>
                <a:srgbClr val="161616"/>
              </a:solidFill>
              <a:effectLst/>
              <a:latin typeface="Segoe UI" panose="020B0502040204020203" pitchFamily="34" charset="0"/>
            </a:endParaRPr>
          </a:p>
          <a:p>
            <a:pPr marL="285750" indent="-285750" algn="l">
              <a:buFont typeface="Wingdings" panose="05000000000000000000" pitchFamily="2" charset="2"/>
              <a:buChar char="ü"/>
            </a:pPr>
            <a:r>
              <a:rPr lang="en-US" sz="1600" b="0" i="0" dirty="0">
                <a:solidFill>
                  <a:srgbClr val="161616"/>
                </a:solidFill>
                <a:effectLst/>
                <a:latin typeface="Segoe UI" panose="020B0502040204020203" pitchFamily="34" charset="0"/>
              </a:rPr>
              <a:t>Gone are the days when security focused solely on a strong perimeter defense to keep out malicious hackers. Anything outside the perimeter was treated as hostile, whereas inside the wall, an organization's systems were trusted. Today's security posture is to assume breach and use the </a:t>
            </a:r>
            <a:r>
              <a:rPr lang="en-US" sz="1600" b="0" i="1" dirty="0">
                <a:solidFill>
                  <a:srgbClr val="161616"/>
                </a:solidFill>
                <a:effectLst/>
                <a:latin typeface="Segoe UI" panose="020B0502040204020203" pitchFamily="34" charset="0"/>
              </a:rPr>
              <a:t>Zero Trust model</a:t>
            </a:r>
            <a:r>
              <a:rPr lang="en-US" sz="1600" b="0" i="0" dirty="0">
                <a:solidFill>
                  <a:srgbClr val="161616"/>
                </a:solidFill>
                <a:effectLst/>
                <a:latin typeface="Segoe UI" panose="020B0502040204020203" pitchFamily="34" charset="0"/>
              </a:rPr>
              <a:t>.</a:t>
            </a:r>
          </a:p>
          <a:p>
            <a:pPr algn="l"/>
            <a:endParaRPr lang="en-US" sz="1600" b="0" i="0" dirty="0">
              <a:solidFill>
                <a:srgbClr val="161616"/>
              </a:solidFill>
              <a:effectLst/>
              <a:latin typeface="Segoe UI" panose="020B0502040204020203" pitchFamily="34" charset="0"/>
            </a:endParaRPr>
          </a:p>
          <a:p>
            <a:pPr marL="285750" indent="-285750" algn="l">
              <a:buFont typeface="Wingdings" panose="05000000000000000000" pitchFamily="2" charset="2"/>
              <a:buChar char="ü"/>
            </a:pPr>
            <a:r>
              <a:rPr lang="en-US" sz="1600" b="0" i="0" dirty="0">
                <a:solidFill>
                  <a:srgbClr val="161616"/>
                </a:solidFill>
                <a:effectLst/>
                <a:latin typeface="Segoe UI" panose="020B0502040204020203" pitchFamily="34" charset="0"/>
              </a:rPr>
              <a:t>Security professionals no longer focus on perimeter defense. Modern organizations have to support access to data and services evenly from both inside and outside the corporate firewall</a:t>
            </a:r>
          </a:p>
        </p:txBody>
      </p:sp>
    </p:spTree>
    <p:extLst>
      <p:ext uri="{BB962C8B-B14F-4D97-AF65-F5344CB8AC3E}">
        <p14:creationId xmlns:p14="http://schemas.microsoft.com/office/powerpoint/2010/main" val="15655397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3ECB31-1241-A508-667D-9FF46DE21FED}"/>
              </a:ext>
            </a:extLst>
          </p:cNvPr>
          <p:cNvSpPr>
            <a:spLocks noGrp="1"/>
          </p:cNvSpPr>
          <p:nvPr>
            <p:ph type="title"/>
          </p:nvPr>
        </p:nvSpPr>
        <p:spPr/>
        <p:txBody>
          <a:bodyPr/>
          <a:lstStyle/>
          <a:p>
            <a:r>
              <a:rPr lang="en-CA" dirty="0"/>
              <a:t>Defence in Depth</a:t>
            </a:r>
          </a:p>
        </p:txBody>
      </p:sp>
      <p:sp>
        <p:nvSpPr>
          <p:cNvPr id="3" name="Footer Placeholder 2">
            <a:extLst>
              <a:ext uri="{FF2B5EF4-FFF2-40B4-BE49-F238E27FC236}">
                <a16:creationId xmlns:a16="http://schemas.microsoft.com/office/drawing/2014/main" id="{CB7F4A1D-9924-0FAE-6A5E-10E75C5547A6}"/>
              </a:ext>
            </a:extLst>
          </p:cNvPr>
          <p:cNvSpPr>
            <a:spLocks noGrp="1"/>
          </p:cNvSpPr>
          <p:nvPr>
            <p:ph type="ftr" sz="quarter" idx="10"/>
          </p:nvPr>
        </p:nvSpPr>
        <p:spPr/>
        <p:txBody>
          <a:bodyPr/>
          <a:lstStyle/>
          <a:p>
            <a:r>
              <a:rPr lang="en-US"/>
              <a:t>TCS Confidential</a:t>
            </a:r>
            <a:endParaRPr lang="en-US" dirty="0"/>
          </a:p>
        </p:txBody>
      </p:sp>
      <p:pic>
        <p:nvPicPr>
          <p:cNvPr id="17410" name="Picture 2" descr="Illustration of defense in depth with data at the center. The rings of security around data are: application, compute, network, perimeter, identity and access, and physical security.">
            <a:extLst>
              <a:ext uri="{FF2B5EF4-FFF2-40B4-BE49-F238E27FC236}">
                <a16:creationId xmlns:a16="http://schemas.microsoft.com/office/drawing/2014/main" id="{3BFDFE9D-7121-7B30-749B-5F076BB1CD7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7408" y="1122462"/>
            <a:ext cx="3404357" cy="309634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8D6E5506-6862-420F-2BAF-1633E24DC2D9}"/>
              </a:ext>
            </a:extLst>
          </p:cNvPr>
          <p:cNvPicPr>
            <a:picLocks noChangeAspect="1"/>
          </p:cNvPicPr>
          <p:nvPr/>
        </p:nvPicPr>
        <p:blipFill>
          <a:blip r:embed="rId3"/>
          <a:stretch>
            <a:fillRect/>
          </a:stretch>
        </p:blipFill>
        <p:spPr>
          <a:xfrm>
            <a:off x="4598118" y="1104733"/>
            <a:ext cx="7276281" cy="3666126"/>
          </a:xfrm>
          <a:prstGeom prst="rect">
            <a:avLst/>
          </a:prstGeom>
        </p:spPr>
      </p:pic>
    </p:spTree>
    <p:extLst>
      <p:ext uri="{BB962C8B-B14F-4D97-AF65-F5344CB8AC3E}">
        <p14:creationId xmlns:p14="http://schemas.microsoft.com/office/powerpoint/2010/main" val="269781567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06A335-2AE8-EF6A-0FEF-E91DC5005DF1}"/>
              </a:ext>
            </a:extLst>
          </p:cNvPr>
          <p:cNvSpPr>
            <a:spLocks noGrp="1"/>
          </p:cNvSpPr>
          <p:nvPr>
            <p:ph type="title"/>
          </p:nvPr>
        </p:nvSpPr>
        <p:spPr/>
        <p:txBody>
          <a:bodyPr/>
          <a:lstStyle/>
          <a:p>
            <a:r>
              <a:rPr lang="en-US" dirty="0"/>
              <a:t>Identity as a layer of security</a:t>
            </a:r>
            <a:endParaRPr lang="en-CA" dirty="0"/>
          </a:p>
        </p:txBody>
      </p:sp>
      <p:sp>
        <p:nvSpPr>
          <p:cNvPr id="3" name="Footer Placeholder 2">
            <a:extLst>
              <a:ext uri="{FF2B5EF4-FFF2-40B4-BE49-F238E27FC236}">
                <a16:creationId xmlns:a16="http://schemas.microsoft.com/office/drawing/2014/main" id="{96526C6D-E57C-450B-D274-88D56E6EABC7}"/>
              </a:ext>
            </a:extLst>
          </p:cNvPr>
          <p:cNvSpPr>
            <a:spLocks noGrp="1"/>
          </p:cNvSpPr>
          <p:nvPr>
            <p:ph type="ftr" sz="quarter" idx="10"/>
          </p:nvPr>
        </p:nvSpPr>
        <p:spPr/>
        <p:txBody>
          <a:bodyPr/>
          <a:lstStyle/>
          <a:p>
            <a:r>
              <a:rPr lang="en-US"/>
              <a:t>TCS Confidential</a:t>
            </a:r>
            <a:endParaRPr lang="en-US" dirty="0"/>
          </a:p>
        </p:txBody>
      </p:sp>
      <p:sp>
        <p:nvSpPr>
          <p:cNvPr id="5" name="TextBox 4">
            <a:extLst>
              <a:ext uri="{FF2B5EF4-FFF2-40B4-BE49-F238E27FC236}">
                <a16:creationId xmlns:a16="http://schemas.microsoft.com/office/drawing/2014/main" id="{66E3F581-D654-CD8A-FB15-08C18CC77377}"/>
              </a:ext>
            </a:extLst>
          </p:cNvPr>
          <p:cNvSpPr txBox="1"/>
          <p:nvPr/>
        </p:nvSpPr>
        <p:spPr>
          <a:xfrm>
            <a:off x="623392" y="1052736"/>
            <a:ext cx="9793088" cy="2862322"/>
          </a:xfrm>
          <a:prstGeom prst="rect">
            <a:avLst/>
          </a:prstGeom>
          <a:noFill/>
        </p:spPr>
        <p:txBody>
          <a:bodyPr wrap="square">
            <a:spAutoFit/>
          </a:bodyPr>
          <a:lstStyle/>
          <a:p>
            <a:r>
              <a:rPr lang="en-US" sz="1800" b="0" i="0" dirty="0">
                <a:solidFill>
                  <a:srgbClr val="161616"/>
                </a:solidFill>
                <a:effectLst/>
                <a:latin typeface="Segoe UI" panose="020B0502040204020203" pitchFamily="34" charset="0"/>
              </a:rPr>
              <a:t>Digital identities are an integral part of today's business and social interactions on-premises and online. In the past, identity and access services were restricted to operating within a company's internal network. Protocols such as Kerberos and LDAP were designed for this purpose.</a:t>
            </a:r>
          </a:p>
          <a:p>
            <a:endParaRPr lang="en-US" sz="1800" dirty="0">
              <a:solidFill>
                <a:srgbClr val="161616"/>
              </a:solidFill>
              <a:latin typeface="Segoe UI" panose="020B0502040204020203" pitchFamily="34" charset="0"/>
            </a:endParaRPr>
          </a:p>
          <a:p>
            <a:pPr marL="448474" lvl="1" indent="-171450">
              <a:buFont typeface="Wingdings" panose="05000000000000000000" pitchFamily="2" charset="2"/>
              <a:buChar char="ü"/>
            </a:pPr>
            <a:r>
              <a:rPr lang="en-US" sz="1800" b="0" i="0" dirty="0">
                <a:solidFill>
                  <a:srgbClr val="161616"/>
                </a:solidFill>
                <a:effectLst/>
                <a:latin typeface="Segoe UI" panose="020B0502040204020203" pitchFamily="34" charset="0"/>
              </a:rPr>
              <a:t>Provide single sign-on to application users</a:t>
            </a:r>
          </a:p>
          <a:p>
            <a:pPr marL="448474" lvl="1" indent="-171450">
              <a:buFont typeface="Wingdings" panose="05000000000000000000" pitchFamily="2" charset="2"/>
              <a:buChar char="ü"/>
            </a:pPr>
            <a:r>
              <a:rPr lang="en-US" sz="1800" b="0" i="0" dirty="0">
                <a:solidFill>
                  <a:srgbClr val="161616"/>
                </a:solidFill>
                <a:effectLst/>
                <a:latin typeface="Segoe UI" panose="020B0502040204020203" pitchFamily="34" charset="0"/>
              </a:rPr>
              <a:t>Enhance the application to use modern authentication with minimal effort</a:t>
            </a:r>
          </a:p>
          <a:p>
            <a:pPr marL="448474" lvl="1" indent="-171450">
              <a:buFont typeface="Wingdings" panose="05000000000000000000" pitchFamily="2" charset="2"/>
              <a:buChar char="ü"/>
            </a:pPr>
            <a:r>
              <a:rPr lang="en-US" sz="1800" b="0" i="0" dirty="0">
                <a:solidFill>
                  <a:srgbClr val="161616"/>
                </a:solidFill>
                <a:effectLst/>
                <a:latin typeface="Segoe UI" panose="020B0502040204020203" pitchFamily="34" charset="0"/>
              </a:rPr>
              <a:t>Enforce multifactor authentication for all sign-ins outside the company's network</a:t>
            </a:r>
          </a:p>
          <a:p>
            <a:pPr marL="448474" lvl="1" indent="-171450">
              <a:buFont typeface="Wingdings" panose="05000000000000000000" pitchFamily="2" charset="2"/>
              <a:buChar char="ü"/>
            </a:pPr>
            <a:r>
              <a:rPr lang="en-US" sz="1800" b="0" i="0" dirty="0">
                <a:solidFill>
                  <a:srgbClr val="161616"/>
                </a:solidFill>
                <a:effectLst/>
                <a:latin typeface="Segoe UI" panose="020B0502040204020203" pitchFamily="34" charset="0"/>
              </a:rPr>
              <a:t>Develop an application to allow patients to enroll and securely manage their account data</a:t>
            </a:r>
          </a:p>
          <a:p>
            <a:endParaRPr lang="en-CA" sz="1800" dirty="0"/>
          </a:p>
        </p:txBody>
      </p:sp>
    </p:spTree>
    <p:extLst>
      <p:ext uri="{BB962C8B-B14F-4D97-AF65-F5344CB8AC3E}">
        <p14:creationId xmlns:p14="http://schemas.microsoft.com/office/powerpoint/2010/main" val="269307667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05084A-0829-B8A2-9431-0C26FC2BD9A2}"/>
              </a:ext>
            </a:extLst>
          </p:cNvPr>
          <p:cNvSpPr>
            <a:spLocks noGrp="1"/>
          </p:cNvSpPr>
          <p:nvPr>
            <p:ph type="title"/>
          </p:nvPr>
        </p:nvSpPr>
        <p:spPr/>
        <p:txBody>
          <a:bodyPr/>
          <a:lstStyle/>
          <a:p>
            <a:r>
              <a:rPr lang="en-CA" dirty="0"/>
              <a:t>Encryption</a:t>
            </a:r>
          </a:p>
        </p:txBody>
      </p:sp>
      <p:sp>
        <p:nvSpPr>
          <p:cNvPr id="3" name="Footer Placeholder 2">
            <a:extLst>
              <a:ext uri="{FF2B5EF4-FFF2-40B4-BE49-F238E27FC236}">
                <a16:creationId xmlns:a16="http://schemas.microsoft.com/office/drawing/2014/main" id="{EC4713DC-5628-819A-4984-7924AF621E4E}"/>
              </a:ext>
            </a:extLst>
          </p:cNvPr>
          <p:cNvSpPr>
            <a:spLocks noGrp="1"/>
          </p:cNvSpPr>
          <p:nvPr>
            <p:ph type="ftr" sz="quarter" idx="10"/>
          </p:nvPr>
        </p:nvSpPr>
        <p:spPr/>
        <p:txBody>
          <a:bodyPr/>
          <a:lstStyle/>
          <a:p>
            <a:r>
              <a:rPr lang="en-US"/>
              <a:t>TCS Confidential</a:t>
            </a:r>
            <a:endParaRPr lang="en-US" dirty="0"/>
          </a:p>
        </p:txBody>
      </p:sp>
      <p:sp>
        <p:nvSpPr>
          <p:cNvPr id="5" name="TextBox 4">
            <a:extLst>
              <a:ext uri="{FF2B5EF4-FFF2-40B4-BE49-F238E27FC236}">
                <a16:creationId xmlns:a16="http://schemas.microsoft.com/office/drawing/2014/main" id="{EA3E3F87-1FC4-7177-8F37-46A78661B70D}"/>
              </a:ext>
            </a:extLst>
          </p:cNvPr>
          <p:cNvSpPr txBox="1"/>
          <p:nvPr/>
        </p:nvSpPr>
        <p:spPr>
          <a:xfrm>
            <a:off x="407368" y="881257"/>
            <a:ext cx="10297144" cy="1603131"/>
          </a:xfrm>
          <a:prstGeom prst="rect">
            <a:avLst/>
          </a:prstGeom>
          <a:noFill/>
        </p:spPr>
        <p:txBody>
          <a:bodyPr wrap="square">
            <a:spAutoFit/>
          </a:bodyPr>
          <a:lstStyle/>
          <a:p>
            <a:pPr algn="l"/>
            <a:r>
              <a:rPr lang="en-US" b="0" i="0" dirty="0">
                <a:solidFill>
                  <a:srgbClr val="161616"/>
                </a:solidFill>
                <a:effectLst/>
                <a:latin typeface="Segoe UI" panose="020B0502040204020203" pitchFamily="34" charset="0"/>
              </a:rPr>
              <a:t>Encryption is the process of making data unreadable and unusable. To use or read the encrypted data, it must be </a:t>
            </a:r>
            <a:r>
              <a:rPr lang="en-US" b="0" i="1" dirty="0">
                <a:solidFill>
                  <a:srgbClr val="161616"/>
                </a:solidFill>
                <a:effectLst/>
                <a:latin typeface="Segoe UI" panose="020B0502040204020203" pitchFamily="34" charset="0"/>
              </a:rPr>
              <a:t>decrypted</a:t>
            </a:r>
            <a:r>
              <a:rPr lang="en-US" b="0" i="0" dirty="0">
                <a:solidFill>
                  <a:srgbClr val="161616"/>
                </a:solidFill>
                <a:effectLst/>
                <a:latin typeface="Segoe UI" panose="020B0502040204020203" pitchFamily="34" charset="0"/>
              </a:rPr>
              <a:t>, which requires the use of a secret key. There are two top-level types of encryption: </a:t>
            </a:r>
            <a:r>
              <a:rPr lang="en-US" b="0" i="1" dirty="0">
                <a:solidFill>
                  <a:srgbClr val="161616"/>
                </a:solidFill>
                <a:effectLst/>
                <a:latin typeface="Segoe UI" panose="020B0502040204020203" pitchFamily="34" charset="0"/>
              </a:rPr>
              <a:t>symmetric</a:t>
            </a:r>
            <a:r>
              <a:rPr lang="en-US" b="0" i="0" dirty="0">
                <a:solidFill>
                  <a:srgbClr val="161616"/>
                </a:solidFill>
                <a:effectLst/>
                <a:latin typeface="Segoe UI" panose="020B0502040204020203" pitchFamily="34" charset="0"/>
              </a:rPr>
              <a:t> and </a:t>
            </a:r>
            <a:r>
              <a:rPr lang="en-US" b="0" i="1" dirty="0">
                <a:solidFill>
                  <a:srgbClr val="161616"/>
                </a:solidFill>
                <a:effectLst/>
                <a:latin typeface="Segoe UI" panose="020B0502040204020203" pitchFamily="34" charset="0"/>
              </a:rPr>
              <a:t>asymmetric</a:t>
            </a:r>
            <a:r>
              <a:rPr lang="en-US" b="0" i="0" dirty="0">
                <a:solidFill>
                  <a:srgbClr val="161616"/>
                </a:solidFill>
                <a:effectLst/>
                <a:latin typeface="Segoe UI" panose="020B0502040204020203" pitchFamily="34" charset="0"/>
              </a:rPr>
              <a:t>.</a:t>
            </a:r>
          </a:p>
          <a:p>
            <a:pPr algn="l"/>
            <a:endParaRPr lang="en-US" b="0" i="0" dirty="0">
              <a:solidFill>
                <a:srgbClr val="161616"/>
              </a:solidFill>
              <a:effectLst/>
              <a:latin typeface="Segoe UI" panose="020B0502040204020203" pitchFamily="34" charset="0"/>
            </a:endParaRPr>
          </a:p>
          <a:p>
            <a:pPr algn="l"/>
            <a:r>
              <a:rPr lang="en-US" b="0" i="0" dirty="0">
                <a:solidFill>
                  <a:srgbClr val="161616"/>
                </a:solidFill>
                <a:effectLst/>
                <a:latin typeface="Segoe UI" panose="020B0502040204020203" pitchFamily="34" charset="0"/>
              </a:rPr>
              <a:t>Symmetric encryption uses the same key to encrypt and decrypt the data. Consider a password manager application. You enter your passwords, and they're encrypted with your own personal key. (Your key is often derived from your master password.) When the data needs to be retrieved, the same key is used, and the data is decrypted.</a:t>
            </a:r>
          </a:p>
          <a:p>
            <a:pPr algn="l"/>
            <a:endParaRPr lang="en-US" b="0" i="0" dirty="0">
              <a:solidFill>
                <a:srgbClr val="161616"/>
              </a:solidFill>
              <a:effectLst/>
              <a:latin typeface="Segoe UI" panose="020B0502040204020203" pitchFamily="34" charset="0"/>
            </a:endParaRPr>
          </a:p>
          <a:p>
            <a:pPr algn="l"/>
            <a:r>
              <a:rPr lang="en-US" b="0" i="0" dirty="0">
                <a:solidFill>
                  <a:srgbClr val="161616"/>
                </a:solidFill>
                <a:effectLst/>
                <a:latin typeface="Segoe UI" panose="020B0502040204020203" pitchFamily="34" charset="0"/>
              </a:rPr>
              <a:t>Asymmetric encryption uses a public key and private key pair. Either key can encrypt but can't decrypt its own encrypted data. To decrypt, you need the paired key. Asymmetric encryption is used for things like TLS (used in HTTPS) and data signing</a:t>
            </a:r>
          </a:p>
        </p:txBody>
      </p:sp>
      <p:sp>
        <p:nvSpPr>
          <p:cNvPr id="7" name="TextBox 6">
            <a:extLst>
              <a:ext uri="{FF2B5EF4-FFF2-40B4-BE49-F238E27FC236}">
                <a16:creationId xmlns:a16="http://schemas.microsoft.com/office/drawing/2014/main" id="{199F854F-CFA6-AC0F-7E47-518DE38AED66}"/>
              </a:ext>
            </a:extLst>
          </p:cNvPr>
          <p:cNvSpPr txBox="1"/>
          <p:nvPr/>
        </p:nvSpPr>
        <p:spPr>
          <a:xfrm>
            <a:off x="2351584" y="4568207"/>
            <a:ext cx="3855566" cy="260199"/>
          </a:xfrm>
          <a:prstGeom prst="rect">
            <a:avLst/>
          </a:prstGeom>
          <a:noFill/>
        </p:spPr>
        <p:txBody>
          <a:bodyPr wrap="square">
            <a:spAutoFit/>
          </a:bodyPr>
          <a:lstStyle/>
          <a:p>
            <a:pPr algn="l"/>
            <a:r>
              <a:rPr lang="en-CA" b="1" i="0" dirty="0">
                <a:solidFill>
                  <a:srgbClr val="161616"/>
                </a:solidFill>
                <a:effectLst/>
                <a:latin typeface="Segoe UI" panose="020B0502040204020203" pitchFamily="34" charset="0"/>
              </a:rPr>
              <a:t>Encryption at rest</a:t>
            </a:r>
          </a:p>
        </p:txBody>
      </p:sp>
      <p:pic>
        <p:nvPicPr>
          <p:cNvPr id="19458" name="Picture 2" descr="Illustration that shows an example of encryption at rest.">
            <a:extLst>
              <a:ext uri="{FF2B5EF4-FFF2-40B4-BE49-F238E27FC236}">
                <a16:creationId xmlns:a16="http://schemas.microsoft.com/office/drawing/2014/main" id="{1108553B-44E5-589D-9D53-B88879D713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69765" y="3096345"/>
            <a:ext cx="3686175" cy="1323975"/>
          </a:xfrm>
          <a:prstGeom prst="rect">
            <a:avLst/>
          </a:prstGeom>
          <a:noFill/>
          <a:extLst>
            <a:ext uri="{909E8E84-426E-40DD-AFC4-6F175D3DCCD1}">
              <a14:hiddenFill xmlns:a14="http://schemas.microsoft.com/office/drawing/2010/main">
                <a:solidFill>
                  <a:srgbClr val="FFFFFF"/>
                </a:solidFill>
              </a14:hiddenFill>
            </a:ext>
          </a:extLst>
        </p:spPr>
      </p:pic>
      <p:pic>
        <p:nvPicPr>
          <p:cNvPr id="19460" name="Picture 4" descr="Illustration of encryption and decryption of customer names and addresses.">
            <a:extLst>
              <a:ext uri="{FF2B5EF4-FFF2-40B4-BE49-F238E27FC236}">
                <a16:creationId xmlns:a16="http://schemas.microsoft.com/office/drawing/2014/main" id="{5711C1D6-1241-48E4-D1DA-78BD4B33E1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51642" y="2903178"/>
            <a:ext cx="3956926" cy="1603131"/>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6F847531-A004-F3A5-329D-A1548D734199}"/>
              </a:ext>
            </a:extLst>
          </p:cNvPr>
          <p:cNvSpPr txBox="1"/>
          <p:nvPr/>
        </p:nvSpPr>
        <p:spPr>
          <a:xfrm>
            <a:off x="8112224" y="4703955"/>
            <a:ext cx="3855566" cy="260199"/>
          </a:xfrm>
          <a:prstGeom prst="rect">
            <a:avLst/>
          </a:prstGeom>
          <a:noFill/>
        </p:spPr>
        <p:txBody>
          <a:bodyPr wrap="square">
            <a:spAutoFit/>
          </a:bodyPr>
          <a:lstStyle/>
          <a:p>
            <a:pPr algn="l"/>
            <a:r>
              <a:rPr lang="en-CA" b="1" i="0" dirty="0">
                <a:solidFill>
                  <a:srgbClr val="161616"/>
                </a:solidFill>
                <a:effectLst/>
                <a:latin typeface="Segoe UI" panose="020B0502040204020203" pitchFamily="34" charset="0"/>
              </a:rPr>
              <a:t>Encryption at transit</a:t>
            </a:r>
          </a:p>
        </p:txBody>
      </p:sp>
    </p:spTree>
    <p:extLst>
      <p:ext uri="{BB962C8B-B14F-4D97-AF65-F5344CB8AC3E}">
        <p14:creationId xmlns:p14="http://schemas.microsoft.com/office/powerpoint/2010/main" val="278100410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6FE44C-6507-6D7E-60F1-C463E5DC8706}"/>
              </a:ext>
            </a:extLst>
          </p:cNvPr>
          <p:cNvSpPr>
            <a:spLocks noGrp="1"/>
          </p:cNvSpPr>
          <p:nvPr>
            <p:ph type="title"/>
          </p:nvPr>
        </p:nvSpPr>
        <p:spPr/>
        <p:txBody>
          <a:bodyPr/>
          <a:lstStyle/>
          <a:p>
            <a:r>
              <a:rPr lang="en-CA" dirty="0"/>
              <a:t>Network Security</a:t>
            </a:r>
          </a:p>
        </p:txBody>
      </p:sp>
      <p:sp>
        <p:nvSpPr>
          <p:cNvPr id="3" name="Footer Placeholder 2">
            <a:extLst>
              <a:ext uri="{FF2B5EF4-FFF2-40B4-BE49-F238E27FC236}">
                <a16:creationId xmlns:a16="http://schemas.microsoft.com/office/drawing/2014/main" id="{6FC1761B-008F-FF41-C20C-43FAAA67990F}"/>
              </a:ext>
            </a:extLst>
          </p:cNvPr>
          <p:cNvSpPr>
            <a:spLocks noGrp="1"/>
          </p:cNvSpPr>
          <p:nvPr>
            <p:ph type="ftr" sz="quarter" idx="10"/>
          </p:nvPr>
        </p:nvSpPr>
        <p:spPr/>
        <p:txBody>
          <a:bodyPr/>
          <a:lstStyle/>
          <a:p>
            <a:r>
              <a:rPr lang="en-US"/>
              <a:t>TCS Confidential</a:t>
            </a:r>
            <a:endParaRPr lang="en-US" dirty="0"/>
          </a:p>
        </p:txBody>
      </p:sp>
      <p:sp>
        <p:nvSpPr>
          <p:cNvPr id="5" name="TextBox 4">
            <a:extLst>
              <a:ext uri="{FF2B5EF4-FFF2-40B4-BE49-F238E27FC236}">
                <a16:creationId xmlns:a16="http://schemas.microsoft.com/office/drawing/2014/main" id="{213F86C8-43E3-05B1-57AD-9304C14275DB}"/>
              </a:ext>
            </a:extLst>
          </p:cNvPr>
          <p:cNvSpPr txBox="1"/>
          <p:nvPr/>
        </p:nvSpPr>
        <p:spPr>
          <a:xfrm>
            <a:off x="623392" y="1052736"/>
            <a:ext cx="10225136" cy="595932"/>
          </a:xfrm>
          <a:prstGeom prst="rect">
            <a:avLst/>
          </a:prstGeom>
          <a:noFill/>
        </p:spPr>
        <p:txBody>
          <a:bodyPr wrap="square">
            <a:spAutoFit/>
          </a:bodyPr>
          <a:lstStyle/>
          <a:p>
            <a:r>
              <a:rPr lang="en-US" b="0" i="0" dirty="0">
                <a:solidFill>
                  <a:srgbClr val="161616"/>
                </a:solidFill>
                <a:effectLst/>
                <a:latin typeface="Segoe UI" panose="020B0502040204020203" pitchFamily="34" charset="0"/>
              </a:rPr>
              <a:t>Securing your network from attacks and unauthorized access is an important part of any architecture. As part of preparation for its cloud migration, your company took the time to plan its network infrastructure. The company wanted to ensure that it had network security controls in place to protect the network infrastructure from attack</a:t>
            </a:r>
            <a:endParaRPr lang="en-CA" dirty="0"/>
          </a:p>
        </p:txBody>
      </p:sp>
      <p:sp>
        <p:nvSpPr>
          <p:cNvPr id="7" name="TextBox 6">
            <a:extLst>
              <a:ext uri="{FF2B5EF4-FFF2-40B4-BE49-F238E27FC236}">
                <a16:creationId xmlns:a16="http://schemas.microsoft.com/office/drawing/2014/main" id="{D75899CF-DF31-C71B-EB5F-3702A1A1D22B}"/>
              </a:ext>
            </a:extLst>
          </p:cNvPr>
          <p:cNvSpPr txBox="1"/>
          <p:nvPr/>
        </p:nvSpPr>
        <p:spPr>
          <a:xfrm>
            <a:off x="3359696" y="2060848"/>
            <a:ext cx="6096000" cy="260199"/>
          </a:xfrm>
          <a:prstGeom prst="rect">
            <a:avLst/>
          </a:prstGeom>
          <a:noFill/>
        </p:spPr>
        <p:txBody>
          <a:bodyPr wrap="square">
            <a:spAutoFit/>
          </a:bodyPr>
          <a:lstStyle/>
          <a:p>
            <a:pPr algn="l"/>
            <a:r>
              <a:rPr lang="en-US" b="1" i="0" dirty="0">
                <a:solidFill>
                  <a:srgbClr val="161616"/>
                </a:solidFill>
                <a:effectLst/>
                <a:latin typeface="Segoe UI" panose="020B0502040204020203" pitchFamily="34" charset="0"/>
              </a:rPr>
              <a:t>Layered approach to network security</a:t>
            </a:r>
          </a:p>
        </p:txBody>
      </p:sp>
      <p:pic>
        <p:nvPicPr>
          <p:cNvPr id="20482" name="Picture 2" descr="Illustration that shows a single application gateway filtering all external requests made to the virtual machines located at two different sites.">
            <a:extLst>
              <a:ext uri="{FF2B5EF4-FFF2-40B4-BE49-F238E27FC236}">
                <a16:creationId xmlns:a16="http://schemas.microsoft.com/office/drawing/2014/main" id="{9657EF66-060B-611C-DEE0-0EF153E969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7408" y="2700832"/>
            <a:ext cx="3409758" cy="1853627"/>
          </a:xfrm>
          <a:prstGeom prst="rect">
            <a:avLst/>
          </a:prstGeom>
          <a:noFill/>
          <a:ln>
            <a:solidFill>
              <a:schemeClr val="accent4">
                <a:lumMod val="75000"/>
              </a:schemeClr>
            </a:solidFill>
          </a:ln>
          <a:extLst>
            <a:ext uri="{909E8E84-426E-40DD-AFC4-6F175D3DCCD1}">
              <a14:hiddenFill xmlns:a14="http://schemas.microsoft.com/office/drawing/2010/main">
                <a:solidFill>
                  <a:srgbClr val="FFFFFF"/>
                </a:solidFill>
              </a14:hiddenFill>
            </a:ext>
          </a:extLst>
        </p:spPr>
      </p:pic>
      <p:pic>
        <p:nvPicPr>
          <p:cNvPr id="20484" name="Picture 4" descr="Diagram that shows Azure D D o S Protection installed between a virtual network and external user requests.">
            <a:extLst>
              <a:ext uri="{FF2B5EF4-FFF2-40B4-BE49-F238E27FC236}">
                <a16:creationId xmlns:a16="http://schemas.microsoft.com/office/drawing/2014/main" id="{90D47081-7728-A052-D213-788761DF80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66798" y="2734588"/>
            <a:ext cx="6696075" cy="1866900"/>
          </a:xfrm>
          <a:prstGeom prst="rect">
            <a:avLst/>
          </a:prstGeom>
          <a:noFill/>
          <a:ln>
            <a:solidFill>
              <a:schemeClr val="accent4">
                <a:lumMod val="75000"/>
              </a:schemeClr>
            </a:solidFill>
          </a:ln>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6F61F335-AB82-96B1-8A1D-F5ECD884FF8A}"/>
              </a:ext>
            </a:extLst>
          </p:cNvPr>
          <p:cNvSpPr txBox="1"/>
          <p:nvPr/>
        </p:nvSpPr>
        <p:spPr>
          <a:xfrm>
            <a:off x="3791744" y="4968000"/>
            <a:ext cx="6096000" cy="260199"/>
          </a:xfrm>
          <a:prstGeom prst="rect">
            <a:avLst/>
          </a:prstGeom>
          <a:noFill/>
        </p:spPr>
        <p:txBody>
          <a:bodyPr wrap="square">
            <a:spAutoFit/>
          </a:bodyPr>
          <a:lstStyle/>
          <a:p>
            <a:pPr algn="l"/>
            <a:r>
              <a:rPr lang="en-CA" b="1" i="0" dirty="0">
                <a:solidFill>
                  <a:srgbClr val="161616"/>
                </a:solidFill>
                <a:effectLst/>
                <a:latin typeface="Segoe UI" panose="020B0502040204020203" pitchFamily="34" charset="0"/>
              </a:rPr>
              <a:t>Internet protection</a:t>
            </a:r>
          </a:p>
        </p:txBody>
      </p:sp>
    </p:spTree>
    <p:extLst>
      <p:ext uri="{BB962C8B-B14F-4D97-AF65-F5344CB8AC3E}">
        <p14:creationId xmlns:p14="http://schemas.microsoft.com/office/powerpoint/2010/main" val="8076316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5CEA72-D416-DD30-DA05-49E7FC04C180}"/>
              </a:ext>
            </a:extLst>
          </p:cNvPr>
          <p:cNvSpPr>
            <a:spLocks noGrp="1"/>
          </p:cNvSpPr>
          <p:nvPr>
            <p:ph type="title"/>
          </p:nvPr>
        </p:nvSpPr>
        <p:spPr/>
        <p:txBody>
          <a:bodyPr/>
          <a:lstStyle/>
          <a:p>
            <a:r>
              <a:rPr lang="en-CA" dirty="0"/>
              <a:t>Network Security</a:t>
            </a:r>
          </a:p>
        </p:txBody>
      </p:sp>
      <p:sp>
        <p:nvSpPr>
          <p:cNvPr id="3" name="Footer Placeholder 2">
            <a:extLst>
              <a:ext uri="{FF2B5EF4-FFF2-40B4-BE49-F238E27FC236}">
                <a16:creationId xmlns:a16="http://schemas.microsoft.com/office/drawing/2014/main" id="{85636DA2-BD55-B797-5C8E-7EB0DB94CACF}"/>
              </a:ext>
            </a:extLst>
          </p:cNvPr>
          <p:cNvSpPr>
            <a:spLocks noGrp="1"/>
          </p:cNvSpPr>
          <p:nvPr>
            <p:ph type="ftr" sz="quarter" idx="10"/>
          </p:nvPr>
        </p:nvSpPr>
        <p:spPr/>
        <p:txBody>
          <a:bodyPr/>
          <a:lstStyle/>
          <a:p>
            <a:r>
              <a:rPr lang="en-US"/>
              <a:t>TCS Confidential</a:t>
            </a:r>
            <a:endParaRPr lang="en-US" dirty="0"/>
          </a:p>
        </p:txBody>
      </p:sp>
      <p:pic>
        <p:nvPicPr>
          <p:cNvPr id="21506" name="Picture 2" descr="An illustration showing usage of network security group to restrict back-end and middle-tier machines from communicating directly with the internet.">
            <a:extLst>
              <a:ext uri="{FF2B5EF4-FFF2-40B4-BE49-F238E27FC236}">
                <a16:creationId xmlns:a16="http://schemas.microsoft.com/office/drawing/2014/main" id="{6E28038C-229B-2382-5CAD-3E46C1AD883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0172" y="1171575"/>
            <a:ext cx="4525788" cy="2257425"/>
          </a:xfrm>
          <a:prstGeom prst="rect">
            <a:avLst/>
          </a:prstGeom>
          <a:noFill/>
          <a:ln>
            <a:solidFill>
              <a:schemeClr val="accent4">
                <a:lumMod val="75000"/>
              </a:schemeClr>
            </a:solidFill>
          </a:ln>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20036449-F476-C4F6-5B8D-043D7A9850A9}"/>
              </a:ext>
            </a:extLst>
          </p:cNvPr>
          <p:cNvSpPr txBox="1"/>
          <p:nvPr/>
        </p:nvSpPr>
        <p:spPr>
          <a:xfrm>
            <a:off x="1775520" y="3719318"/>
            <a:ext cx="6096000" cy="260199"/>
          </a:xfrm>
          <a:prstGeom prst="rect">
            <a:avLst/>
          </a:prstGeom>
          <a:noFill/>
        </p:spPr>
        <p:txBody>
          <a:bodyPr wrap="square">
            <a:spAutoFit/>
          </a:bodyPr>
          <a:lstStyle/>
          <a:p>
            <a:pPr algn="l"/>
            <a:r>
              <a:rPr lang="en-CA" b="1" i="0" dirty="0">
                <a:solidFill>
                  <a:srgbClr val="161616"/>
                </a:solidFill>
                <a:effectLst/>
                <a:latin typeface="Segoe UI" panose="020B0502040204020203" pitchFamily="34" charset="0"/>
              </a:rPr>
              <a:t>Virtual network security</a:t>
            </a:r>
          </a:p>
        </p:txBody>
      </p:sp>
    </p:spTree>
    <p:extLst>
      <p:ext uri="{BB962C8B-B14F-4D97-AF65-F5344CB8AC3E}">
        <p14:creationId xmlns:p14="http://schemas.microsoft.com/office/powerpoint/2010/main" val="4052398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5876F5-FBCA-DCE7-13A1-F060D80A2BEE}"/>
              </a:ext>
            </a:extLst>
          </p:cNvPr>
          <p:cNvSpPr>
            <a:spLocks noGrp="1"/>
          </p:cNvSpPr>
          <p:nvPr>
            <p:ph type="title"/>
          </p:nvPr>
        </p:nvSpPr>
        <p:spPr/>
        <p:txBody>
          <a:bodyPr/>
          <a:lstStyle/>
          <a:p>
            <a:r>
              <a:rPr lang="en-CA" dirty="0"/>
              <a:t>Resource Group </a:t>
            </a:r>
          </a:p>
        </p:txBody>
      </p:sp>
      <p:sp>
        <p:nvSpPr>
          <p:cNvPr id="3" name="Footer Placeholder 2">
            <a:extLst>
              <a:ext uri="{FF2B5EF4-FFF2-40B4-BE49-F238E27FC236}">
                <a16:creationId xmlns:a16="http://schemas.microsoft.com/office/drawing/2014/main" id="{BD835E5B-05BB-9BEA-D332-F2AC23782414}"/>
              </a:ext>
            </a:extLst>
          </p:cNvPr>
          <p:cNvSpPr>
            <a:spLocks noGrp="1"/>
          </p:cNvSpPr>
          <p:nvPr>
            <p:ph type="ftr" sz="quarter" idx="10"/>
          </p:nvPr>
        </p:nvSpPr>
        <p:spPr/>
        <p:txBody>
          <a:bodyPr/>
          <a:lstStyle/>
          <a:p>
            <a:r>
              <a:rPr lang="en-US"/>
              <a:t>TCS Confidential</a:t>
            </a:r>
            <a:endParaRPr lang="en-US" dirty="0"/>
          </a:p>
        </p:txBody>
      </p:sp>
      <p:pic>
        <p:nvPicPr>
          <p:cNvPr id="5" name="Graphic 4">
            <a:extLst>
              <a:ext uri="{FF2B5EF4-FFF2-40B4-BE49-F238E27FC236}">
                <a16:creationId xmlns:a16="http://schemas.microsoft.com/office/drawing/2014/main" id="{92C34F8D-D31F-B3DF-BE9E-9FDE5C968EB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927648" y="135504"/>
            <a:ext cx="589781" cy="589781"/>
          </a:xfrm>
          <a:prstGeom prst="rect">
            <a:avLst/>
          </a:prstGeom>
        </p:spPr>
      </p:pic>
      <p:sp>
        <p:nvSpPr>
          <p:cNvPr id="7" name="TextBox 6">
            <a:extLst>
              <a:ext uri="{FF2B5EF4-FFF2-40B4-BE49-F238E27FC236}">
                <a16:creationId xmlns:a16="http://schemas.microsoft.com/office/drawing/2014/main" id="{E874A876-29F3-E945-6AA4-8A9C616742D4}"/>
              </a:ext>
            </a:extLst>
          </p:cNvPr>
          <p:cNvSpPr txBox="1"/>
          <p:nvPr/>
        </p:nvSpPr>
        <p:spPr>
          <a:xfrm>
            <a:off x="469428" y="1263321"/>
            <a:ext cx="6346651" cy="4000839"/>
          </a:xfrm>
          <a:prstGeom prst="rect">
            <a:avLst/>
          </a:prstGeom>
          <a:noFill/>
        </p:spPr>
        <p:txBody>
          <a:bodyPr wrap="square">
            <a:spAutoFit/>
          </a:bodyPr>
          <a:lstStyle/>
          <a:p>
            <a:pPr algn="l"/>
            <a:r>
              <a:rPr lang="en-US" sz="1400" b="0" i="0" u="none" strike="noStrike" dirty="0">
                <a:solidFill>
                  <a:srgbClr val="161616"/>
                </a:solidFill>
                <a:effectLst/>
                <a:latin typeface="Segoe UI" panose="020B0502040204020203" pitchFamily="34" charset="0"/>
                <a:hlinkClick r:id="rId4"/>
              </a:rPr>
              <a:t>Resource groups</a:t>
            </a:r>
            <a:r>
              <a:rPr lang="en-US" sz="1400" b="0" i="0" dirty="0">
                <a:solidFill>
                  <a:srgbClr val="161616"/>
                </a:solidFill>
                <a:effectLst/>
                <a:latin typeface="Segoe UI" panose="020B0502040204020203" pitchFamily="34" charset="0"/>
              </a:rPr>
              <a:t> </a:t>
            </a:r>
            <a:r>
              <a:rPr lang="en-US" b="0" i="0" dirty="0">
                <a:solidFill>
                  <a:srgbClr val="161616"/>
                </a:solidFill>
                <a:effectLst/>
                <a:latin typeface="Segoe UI" panose="020B0502040204020203" pitchFamily="34" charset="0"/>
              </a:rPr>
              <a:t>are logical containers into which Azure resources are deployed and managed.​ These resources can include web apps, databases, and storage accounts. You can use resource groups to:</a:t>
            </a:r>
          </a:p>
          <a:p>
            <a:pPr marL="448474" lvl="1" indent="-171450">
              <a:buFont typeface="Wingdings" panose="05000000000000000000" pitchFamily="2" charset="2"/>
              <a:buChar char="ü"/>
            </a:pPr>
            <a:r>
              <a:rPr lang="en-US" b="0" i="0" dirty="0">
                <a:solidFill>
                  <a:srgbClr val="161616"/>
                </a:solidFill>
                <a:effectLst/>
                <a:latin typeface="Segoe UI" panose="020B0502040204020203" pitchFamily="34" charset="0"/>
              </a:rPr>
              <a:t>Place resources of similar usage, type, or location in logical groups.</a:t>
            </a:r>
          </a:p>
          <a:p>
            <a:pPr marL="448474" lvl="1" indent="-171450">
              <a:buFont typeface="Wingdings" panose="05000000000000000000" pitchFamily="2" charset="2"/>
              <a:buChar char="ü"/>
            </a:pPr>
            <a:r>
              <a:rPr lang="en-US" b="0" i="0" dirty="0">
                <a:solidFill>
                  <a:srgbClr val="161616"/>
                </a:solidFill>
                <a:effectLst/>
                <a:latin typeface="Segoe UI" panose="020B0502040204020203" pitchFamily="34" charset="0"/>
              </a:rPr>
              <a:t>Organize resources by life cycle so all the resources can be created or deleted at the same time.</a:t>
            </a:r>
          </a:p>
          <a:p>
            <a:pPr marL="448474" lvl="1" indent="-171450">
              <a:buFont typeface="Wingdings" panose="05000000000000000000" pitchFamily="2" charset="2"/>
              <a:buChar char="ü"/>
            </a:pPr>
            <a:r>
              <a:rPr lang="en-US" b="0" i="0" dirty="0">
                <a:solidFill>
                  <a:srgbClr val="161616"/>
                </a:solidFill>
                <a:effectLst/>
                <a:latin typeface="Segoe UI" panose="020B0502040204020203" pitchFamily="34" charset="0"/>
              </a:rPr>
              <a:t>Apply role permissions to a group of resources or give a group access to administer a group of resources.</a:t>
            </a:r>
          </a:p>
          <a:p>
            <a:pPr marL="448474" lvl="1" indent="-171450">
              <a:buFont typeface="Wingdings" panose="05000000000000000000" pitchFamily="2" charset="2"/>
              <a:buChar char="ü"/>
            </a:pPr>
            <a:r>
              <a:rPr lang="en-US" b="0" i="0" dirty="0">
                <a:solidFill>
                  <a:srgbClr val="161616"/>
                </a:solidFill>
                <a:effectLst/>
                <a:latin typeface="Segoe UI" panose="020B0502040204020203" pitchFamily="34" charset="0"/>
              </a:rPr>
              <a:t>Use resource locks to protect individual resources from deletion or change.</a:t>
            </a:r>
          </a:p>
          <a:p>
            <a:pPr marL="448474" lvl="1" indent="-171450">
              <a:buFont typeface="Wingdings" panose="05000000000000000000" pitchFamily="2" charset="2"/>
              <a:buChar char="ü"/>
            </a:pPr>
            <a:r>
              <a:rPr lang="en-US" b="0" i="0" dirty="0">
                <a:solidFill>
                  <a:srgbClr val="161616"/>
                </a:solidFill>
                <a:effectLst/>
                <a:latin typeface="Segoe UI" panose="020B0502040204020203" pitchFamily="34" charset="0"/>
              </a:rPr>
              <a:t>Resource groups have their own location (region) assigned. This region is where the metadata is stored.</a:t>
            </a:r>
          </a:p>
          <a:p>
            <a:pPr marL="448474" lvl="1" indent="-171450">
              <a:buFont typeface="Wingdings" panose="05000000000000000000" pitchFamily="2" charset="2"/>
              <a:buChar char="ü"/>
            </a:pPr>
            <a:r>
              <a:rPr lang="en-US" b="0" i="0" dirty="0">
                <a:solidFill>
                  <a:srgbClr val="161616"/>
                </a:solidFill>
                <a:effectLst/>
                <a:latin typeface="Segoe UI" panose="020B0502040204020203" pitchFamily="34" charset="0"/>
              </a:rPr>
              <a:t>If the resource group's region is temporarily unavailable, you can't update resources in the resource group because the metadata is unavailable. The resources in other regions still function as expected, but you can't update them.</a:t>
            </a:r>
          </a:p>
          <a:p>
            <a:pPr marL="448474" lvl="1" indent="-171450">
              <a:buFont typeface="Wingdings" panose="05000000000000000000" pitchFamily="2" charset="2"/>
              <a:buChar char="ü"/>
            </a:pPr>
            <a:r>
              <a:rPr lang="en-US" b="0" i="0" dirty="0">
                <a:solidFill>
                  <a:srgbClr val="161616"/>
                </a:solidFill>
                <a:effectLst/>
                <a:latin typeface="Segoe UI" panose="020B0502040204020203" pitchFamily="34" charset="0"/>
              </a:rPr>
              <a:t>Resources in the resource group can be in different regions.</a:t>
            </a:r>
          </a:p>
          <a:p>
            <a:pPr marL="448474" lvl="1" indent="-171450">
              <a:buFont typeface="Wingdings" panose="05000000000000000000" pitchFamily="2" charset="2"/>
              <a:buChar char="ü"/>
            </a:pPr>
            <a:r>
              <a:rPr lang="en-US" b="0" i="0" dirty="0">
                <a:solidFill>
                  <a:srgbClr val="161616"/>
                </a:solidFill>
                <a:effectLst/>
                <a:latin typeface="Segoe UI" panose="020B0502040204020203" pitchFamily="34" charset="0"/>
              </a:rPr>
              <a:t>A resource can connect to resources in other resource groups. You can have a web application that connects to a database in a different resource group.</a:t>
            </a:r>
          </a:p>
          <a:p>
            <a:pPr marL="448474" lvl="1" indent="-171450">
              <a:buFont typeface="Wingdings" panose="05000000000000000000" pitchFamily="2" charset="2"/>
              <a:buChar char="ü"/>
            </a:pPr>
            <a:r>
              <a:rPr lang="en-US" b="0" i="0" dirty="0">
                <a:solidFill>
                  <a:srgbClr val="161616"/>
                </a:solidFill>
                <a:effectLst/>
                <a:latin typeface="Segoe UI" panose="020B0502040204020203" pitchFamily="34" charset="0"/>
              </a:rPr>
              <a:t>Resources can be </a:t>
            </a:r>
            <a:r>
              <a:rPr lang="en-US" b="0" i="0" u="none" strike="noStrike" dirty="0">
                <a:solidFill>
                  <a:srgbClr val="161616"/>
                </a:solidFill>
                <a:effectLst/>
                <a:latin typeface="Segoe UI" panose="020B0502040204020203" pitchFamily="34" charset="0"/>
                <a:hlinkClick r:id="rId5"/>
              </a:rPr>
              <a:t>moved between resource groups</a:t>
            </a:r>
            <a:r>
              <a:rPr lang="en-US" b="0" i="0" dirty="0">
                <a:solidFill>
                  <a:srgbClr val="161616"/>
                </a:solidFill>
                <a:effectLst/>
                <a:latin typeface="Segoe UI" panose="020B0502040204020203" pitchFamily="34" charset="0"/>
              </a:rPr>
              <a:t> with some exceptions.</a:t>
            </a:r>
          </a:p>
          <a:p>
            <a:pPr marL="448474" lvl="1" indent="-171450">
              <a:buFont typeface="Wingdings" panose="05000000000000000000" pitchFamily="2" charset="2"/>
              <a:buChar char="ü"/>
            </a:pPr>
            <a:r>
              <a:rPr lang="en-US" b="0" i="0" dirty="0">
                <a:solidFill>
                  <a:srgbClr val="161616"/>
                </a:solidFill>
                <a:effectLst/>
                <a:latin typeface="Segoe UI" panose="020B0502040204020203" pitchFamily="34" charset="0"/>
              </a:rPr>
              <a:t>You can add a resource to or remove a resource from a resource group at any time.</a:t>
            </a:r>
          </a:p>
          <a:p>
            <a:pPr marL="448474" lvl="1" indent="-171450">
              <a:buFont typeface="Wingdings" panose="05000000000000000000" pitchFamily="2" charset="2"/>
              <a:buChar char="ü"/>
            </a:pPr>
            <a:r>
              <a:rPr lang="en-US" b="0" i="0" dirty="0">
                <a:solidFill>
                  <a:srgbClr val="161616"/>
                </a:solidFill>
                <a:effectLst/>
                <a:latin typeface="Segoe UI" panose="020B0502040204020203" pitchFamily="34" charset="0"/>
              </a:rPr>
              <a:t>Resource groups can't be nested.</a:t>
            </a:r>
          </a:p>
          <a:p>
            <a:pPr marL="448474" lvl="1" indent="-171450">
              <a:buFont typeface="Wingdings" panose="05000000000000000000" pitchFamily="2" charset="2"/>
              <a:buChar char="ü"/>
            </a:pPr>
            <a:r>
              <a:rPr lang="en-US" b="0" i="0" dirty="0">
                <a:solidFill>
                  <a:srgbClr val="161616"/>
                </a:solidFill>
                <a:effectLst/>
                <a:latin typeface="Segoe UI" panose="020B0502040204020203" pitchFamily="34" charset="0"/>
              </a:rPr>
              <a:t>Each resource must be in one, and only one, resource group.</a:t>
            </a:r>
          </a:p>
          <a:p>
            <a:pPr marL="448474" lvl="1" indent="-171450">
              <a:buFont typeface="Wingdings" panose="05000000000000000000" pitchFamily="2" charset="2"/>
              <a:buChar char="ü"/>
            </a:pPr>
            <a:r>
              <a:rPr lang="en-US" b="0" i="0" dirty="0">
                <a:solidFill>
                  <a:srgbClr val="161616"/>
                </a:solidFill>
                <a:effectLst/>
                <a:latin typeface="Segoe UI" panose="020B0502040204020203" pitchFamily="34" charset="0"/>
              </a:rPr>
              <a:t>Resource groups can't be renamed.</a:t>
            </a:r>
          </a:p>
          <a:p>
            <a:pPr marL="448474" lvl="1" indent="-171450">
              <a:buFont typeface="Wingdings" panose="05000000000000000000" pitchFamily="2" charset="2"/>
              <a:buChar char="ü"/>
            </a:pPr>
            <a:endParaRPr lang="en-US" b="0" i="0" dirty="0">
              <a:solidFill>
                <a:srgbClr val="161616"/>
              </a:solidFill>
              <a:effectLst/>
              <a:latin typeface="Segoe UI" panose="020B0502040204020203" pitchFamily="34" charset="0"/>
            </a:endParaRPr>
          </a:p>
        </p:txBody>
      </p:sp>
      <p:pic>
        <p:nvPicPr>
          <p:cNvPr id="2054" name="Picture 6" descr="Diagram that shows the relationship of management hierarchy levels.">
            <a:extLst>
              <a:ext uri="{FF2B5EF4-FFF2-40B4-BE49-F238E27FC236}">
                <a16:creationId xmlns:a16="http://schemas.microsoft.com/office/drawing/2014/main" id="{7A5B3FE2-3E4B-0A89-DD17-EA011835F7E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60159" y="1234865"/>
            <a:ext cx="4938749" cy="42484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030703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547514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A24F53-0F10-48BD-CDD6-29A563C0F676}"/>
              </a:ext>
            </a:extLst>
          </p:cNvPr>
          <p:cNvSpPr>
            <a:spLocks noGrp="1"/>
          </p:cNvSpPr>
          <p:nvPr>
            <p:ph type="title"/>
          </p:nvPr>
        </p:nvSpPr>
        <p:spPr/>
        <p:txBody>
          <a:bodyPr/>
          <a:lstStyle/>
          <a:p>
            <a:r>
              <a:rPr lang="en-CA" dirty="0"/>
              <a:t>Resource Tags </a:t>
            </a:r>
          </a:p>
        </p:txBody>
      </p:sp>
      <p:sp>
        <p:nvSpPr>
          <p:cNvPr id="3" name="Footer Placeholder 2">
            <a:extLst>
              <a:ext uri="{FF2B5EF4-FFF2-40B4-BE49-F238E27FC236}">
                <a16:creationId xmlns:a16="http://schemas.microsoft.com/office/drawing/2014/main" id="{65088279-D578-D430-100A-7F6081104296}"/>
              </a:ext>
            </a:extLst>
          </p:cNvPr>
          <p:cNvSpPr>
            <a:spLocks noGrp="1"/>
          </p:cNvSpPr>
          <p:nvPr>
            <p:ph type="ftr" sz="quarter" idx="10"/>
          </p:nvPr>
        </p:nvSpPr>
        <p:spPr/>
        <p:txBody>
          <a:bodyPr/>
          <a:lstStyle/>
          <a:p>
            <a:r>
              <a:rPr lang="en-US"/>
              <a:t>TCS Confidential</a:t>
            </a:r>
            <a:endParaRPr lang="en-US" dirty="0"/>
          </a:p>
        </p:txBody>
      </p:sp>
      <p:pic>
        <p:nvPicPr>
          <p:cNvPr id="5" name="Graphic 4">
            <a:extLst>
              <a:ext uri="{FF2B5EF4-FFF2-40B4-BE49-F238E27FC236}">
                <a16:creationId xmlns:a16="http://schemas.microsoft.com/office/drawing/2014/main" id="{64B6C785-7A70-ECD0-9AFD-45F25D62094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824605" y="143889"/>
            <a:ext cx="548808" cy="548808"/>
          </a:xfrm>
          <a:prstGeom prst="rect">
            <a:avLst/>
          </a:prstGeom>
        </p:spPr>
      </p:pic>
      <p:sp>
        <p:nvSpPr>
          <p:cNvPr id="13" name="TextBox 12">
            <a:extLst>
              <a:ext uri="{FF2B5EF4-FFF2-40B4-BE49-F238E27FC236}">
                <a16:creationId xmlns:a16="http://schemas.microsoft.com/office/drawing/2014/main" id="{70CFDFB6-1040-23FA-28FA-E737143FD1B0}"/>
              </a:ext>
            </a:extLst>
          </p:cNvPr>
          <p:cNvSpPr txBox="1"/>
          <p:nvPr/>
        </p:nvSpPr>
        <p:spPr>
          <a:xfrm>
            <a:off x="51009" y="1123152"/>
            <a:ext cx="6096000" cy="2274597"/>
          </a:xfrm>
          <a:prstGeom prst="rect">
            <a:avLst/>
          </a:prstGeom>
          <a:noFill/>
        </p:spPr>
        <p:txBody>
          <a:bodyPr wrap="square">
            <a:spAutoFit/>
          </a:bodyPr>
          <a:lstStyle/>
          <a:p>
            <a:r>
              <a:rPr lang="en-US" b="0" i="0" u="none" strike="noStrike" dirty="0">
                <a:effectLst/>
                <a:latin typeface="Segoe UI" panose="020B0502040204020203" pitchFamily="34" charset="0"/>
                <a:hlinkClick r:id="rId4"/>
              </a:rPr>
              <a:t>Resource tags</a:t>
            </a:r>
            <a:r>
              <a:rPr lang="en-US" b="0" i="0" dirty="0">
                <a:solidFill>
                  <a:srgbClr val="161616"/>
                </a:solidFill>
                <a:effectLst/>
                <a:latin typeface="Segoe UI" panose="020B0502040204020203" pitchFamily="34" charset="0"/>
              </a:rPr>
              <a:t> are another way to organize resources. Tags provide extra information, or metadata, about your resources.</a:t>
            </a:r>
          </a:p>
          <a:p>
            <a:endParaRPr lang="en-US" dirty="0">
              <a:solidFill>
                <a:srgbClr val="161616"/>
              </a:solidFill>
              <a:latin typeface="Segoe UI" panose="020B0502040204020203" pitchFamily="34" charset="0"/>
            </a:endParaRPr>
          </a:p>
          <a:p>
            <a:endParaRPr lang="en-US" dirty="0">
              <a:solidFill>
                <a:srgbClr val="161616"/>
              </a:solidFill>
              <a:latin typeface="Segoe UI" panose="020B0502040204020203" pitchFamily="34" charset="0"/>
            </a:endParaRPr>
          </a:p>
          <a:p>
            <a:pPr marL="448474" lvl="1" indent="-171450">
              <a:buFont typeface="Wingdings" panose="05000000000000000000" pitchFamily="2" charset="2"/>
              <a:buChar char="ü"/>
            </a:pPr>
            <a:r>
              <a:rPr lang="en-US" dirty="0"/>
              <a:t>A resource tag consists of a name-value pair. For example, env = production or env = dev, test.</a:t>
            </a:r>
          </a:p>
          <a:p>
            <a:pPr marL="448474" lvl="1" indent="-171450">
              <a:buFont typeface="Wingdings" panose="05000000000000000000" pitchFamily="2" charset="2"/>
              <a:buChar char="ü"/>
            </a:pPr>
            <a:endParaRPr lang="en-US" dirty="0"/>
          </a:p>
          <a:p>
            <a:pPr marL="448474" lvl="1" indent="-171450">
              <a:buFont typeface="Wingdings" panose="05000000000000000000" pitchFamily="2" charset="2"/>
              <a:buChar char="ü"/>
            </a:pPr>
            <a:r>
              <a:rPr lang="en-US" dirty="0"/>
              <a:t>You can assign one or more tags to each Azure resource, resource group, or subscription.</a:t>
            </a:r>
          </a:p>
          <a:p>
            <a:pPr marL="448474" lvl="1" indent="-171450">
              <a:buFont typeface="Wingdings" panose="05000000000000000000" pitchFamily="2" charset="2"/>
              <a:buChar char="ü"/>
            </a:pPr>
            <a:endParaRPr lang="en-US" dirty="0"/>
          </a:p>
          <a:p>
            <a:pPr marL="448474" lvl="1" indent="-171450">
              <a:buFont typeface="Wingdings" panose="05000000000000000000" pitchFamily="2" charset="2"/>
              <a:buChar char="ü"/>
            </a:pPr>
            <a:r>
              <a:rPr lang="en-US" dirty="0"/>
              <a:t>Resource tags can be added, modified, and deleted. These actions can be done with PowerShell, the Azure CLI, Azure Resource Manager (ARM) templates, the REST API, or the Azure portal.</a:t>
            </a:r>
          </a:p>
          <a:p>
            <a:pPr marL="448474" lvl="1" indent="-171450">
              <a:buFont typeface="Wingdings" panose="05000000000000000000" pitchFamily="2" charset="2"/>
              <a:buChar char="ü"/>
            </a:pPr>
            <a:endParaRPr lang="en-US" dirty="0"/>
          </a:p>
          <a:p>
            <a:pPr marL="448474" lvl="1" indent="-171450">
              <a:buFont typeface="Wingdings" panose="05000000000000000000" pitchFamily="2" charset="2"/>
              <a:buChar char="ü"/>
            </a:pPr>
            <a:r>
              <a:rPr lang="en-US" dirty="0"/>
              <a:t>Tags can be applied to a resource group. However, tags applied to a resource group aren't inherited by the resources in the group.</a:t>
            </a:r>
            <a:endParaRPr lang="en-CA" dirty="0"/>
          </a:p>
        </p:txBody>
      </p:sp>
      <p:pic>
        <p:nvPicPr>
          <p:cNvPr id="17" name="Picture 16">
            <a:extLst>
              <a:ext uri="{FF2B5EF4-FFF2-40B4-BE49-F238E27FC236}">
                <a16:creationId xmlns:a16="http://schemas.microsoft.com/office/drawing/2014/main" id="{8687EE9C-AE82-E84F-8272-2716E4759687}"/>
              </a:ext>
            </a:extLst>
          </p:cNvPr>
          <p:cNvPicPr>
            <a:picLocks noChangeAspect="1"/>
          </p:cNvPicPr>
          <p:nvPr/>
        </p:nvPicPr>
        <p:blipFill>
          <a:blip r:embed="rId5"/>
          <a:stretch>
            <a:fillRect/>
          </a:stretch>
        </p:blipFill>
        <p:spPr>
          <a:xfrm>
            <a:off x="6147009" y="980728"/>
            <a:ext cx="5900976" cy="3600400"/>
          </a:xfrm>
          <a:prstGeom prst="rect">
            <a:avLst/>
          </a:prstGeom>
        </p:spPr>
      </p:pic>
      <p:sp>
        <p:nvSpPr>
          <p:cNvPr id="19" name="TextBox 18">
            <a:extLst>
              <a:ext uri="{FF2B5EF4-FFF2-40B4-BE49-F238E27FC236}">
                <a16:creationId xmlns:a16="http://schemas.microsoft.com/office/drawing/2014/main" id="{9B3880E6-0E08-776F-F7E8-69CE13264DC9}"/>
              </a:ext>
            </a:extLst>
          </p:cNvPr>
          <p:cNvSpPr txBox="1"/>
          <p:nvPr/>
        </p:nvSpPr>
        <p:spPr>
          <a:xfrm>
            <a:off x="623391" y="4133564"/>
            <a:ext cx="7987207" cy="1619931"/>
          </a:xfrm>
          <a:prstGeom prst="rect">
            <a:avLst/>
          </a:prstGeom>
          <a:noFill/>
        </p:spPr>
        <p:txBody>
          <a:bodyPr wrap="square">
            <a:spAutoFit/>
          </a:bodyPr>
          <a:lstStyle/>
          <a:p>
            <a:pPr algn="l"/>
            <a:r>
              <a:rPr lang="en-US" sz="1200" b="1" i="0" dirty="0">
                <a:solidFill>
                  <a:srgbClr val="161616"/>
                </a:solidFill>
                <a:effectLst/>
                <a:latin typeface="Segoe UI" panose="020B0502040204020203" pitchFamily="34" charset="0"/>
              </a:rPr>
              <a:t>Things to consider when creating resource tags</a:t>
            </a:r>
          </a:p>
          <a:p>
            <a:pPr algn="l"/>
            <a:endParaRPr lang="en-US" b="1" dirty="0">
              <a:solidFill>
                <a:srgbClr val="161616"/>
              </a:solidFill>
              <a:latin typeface="Segoe UI" panose="020B0502040204020203" pitchFamily="34" charset="0"/>
            </a:endParaRPr>
          </a:p>
          <a:p>
            <a:pPr marL="448474" lvl="1" indent="-171450">
              <a:buFont typeface="Wingdings" panose="05000000000000000000" pitchFamily="2" charset="2"/>
              <a:buChar char="ü"/>
            </a:pPr>
            <a:r>
              <a:rPr lang="en-US" i="0" dirty="0">
                <a:solidFill>
                  <a:srgbClr val="161616"/>
                </a:solidFill>
                <a:effectLst/>
                <a:latin typeface="Segoe UI" panose="020B0502040204020203" pitchFamily="34" charset="0"/>
              </a:rPr>
              <a:t>Consider whether you need IT-aligned or business-aligned tagging</a:t>
            </a:r>
          </a:p>
          <a:p>
            <a:pPr marL="448474" lvl="1" indent="-171450">
              <a:buFont typeface="Wingdings" panose="05000000000000000000" pitchFamily="2" charset="2"/>
              <a:buChar char="ü"/>
            </a:pPr>
            <a:r>
              <a:rPr lang="en-US" dirty="0">
                <a:solidFill>
                  <a:srgbClr val="161616"/>
                </a:solidFill>
                <a:latin typeface="Segoe UI" panose="020B0502040204020203" pitchFamily="34" charset="0"/>
              </a:rPr>
              <a:t>Consider using Azure policy to apply tags and enforce tagging rules and conventions</a:t>
            </a:r>
          </a:p>
          <a:p>
            <a:pPr marL="448474" lvl="1" indent="-171450">
              <a:buFont typeface="Wingdings" panose="05000000000000000000" pitchFamily="2" charset="2"/>
              <a:buChar char="ü"/>
            </a:pPr>
            <a:r>
              <a:rPr lang="en-US" i="0" dirty="0">
                <a:solidFill>
                  <a:srgbClr val="161616"/>
                </a:solidFill>
                <a:effectLst/>
                <a:latin typeface="Segoe UI" panose="020B0502040204020203" pitchFamily="34" charset="0"/>
              </a:rPr>
              <a:t>Consider the type of tagging required.</a:t>
            </a:r>
          </a:p>
          <a:p>
            <a:pPr marL="725497" lvl="2" indent="-171450">
              <a:buFont typeface="Courier New" panose="02070309020205020404" pitchFamily="49" charset="0"/>
              <a:buChar char="o"/>
            </a:pPr>
            <a:r>
              <a:rPr lang="en-US" dirty="0">
                <a:solidFill>
                  <a:srgbClr val="161616"/>
                </a:solidFill>
                <a:latin typeface="Segoe UI" panose="020B0502040204020203" pitchFamily="34" charset="0"/>
              </a:rPr>
              <a:t>Functional -   app = catalogsearch1, tier = web, webserver = Apache, env=Production, dev, staging</a:t>
            </a:r>
          </a:p>
          <a:p>
            <a:pPr marL="725497" lvl="2" indent="-171450">
              <a:buFont typeface="Courier New" panose="02070309020205020404" pitchFamily="49" charset="0"/>
              <a:buChar char="o"/>
            </a:pPr>
            <a:r>
              <a:rPr lang="en-US" i="0" dirty="0">
                <a:solidFill>
                  <a:srgbClr val="161616"/>
                </a:solidFill>
                <a:effectLst/>
                <a:latin typeface="Segoe UI" panose="020B0502040204020203" pitchFamily="34" charset="0"/>
              </a:rPr>
              <a:t>Classification -  confidentiality = private, SLA = 24hours</a:t>
            </a:r>
          </a:p>
          <a:p>
            <a:pPr marL="725497" lvl="2" indent="-171450">
              <a:buFont typeface="Courier New" panose="02070309020205020404" pitchFamily="49" charset="0"/>
              <a:buChar char="o"/>
            </a:pPr>
            <a:r>
              <a:rPr lang="en-US" dirty="0">
                <a:solidFill>
                  <a:srgbClr val="161616"/>
                </a:solidFill>
                <a:latin typeface="Segoe UI" panose="020B0502040204020203" pitchFamily="34" charset="0"/>
              </a:rPr>
              <a:t>Accounting - department = finance, program = business-initiative , region = north-America</a:t>
            </a:r>
          </a:p>
          <a:p>
            <a:pPr lvl="2"/>
            <a:endParaRPr lang="en-US" dirty="0">
              <a:solidFill>
                <a:srgbClr val="161616"/>
              </a:solidFill>
              <a:latin typeface="Segoe UI" panose="020B0502040204020203" pitchFamily="34" charset="0"/>
            </a:endParaRPr>
          </a:p>
        </p:txBody>
      </p:sp>
    </p:spTree>
    <p:extLst>
      <p:ext uri="{BB962C8B-B14F-4D97-AF65-F5344CB8AC3E}">
        <p14:creationId xmlns:p14="http://schemas.microsoft.com/office/powerpoint/2010/main" val="12835584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C33FF4-2563-2587-545C-27B70FF9783F}"/>
              </a:ext>
            </a:extLst>
          </p:cNvPr>
          <p:cNvSpPr>
            <a:spLocks noGrp="1"/>
          </p:cNvSpPr>
          <p:nvPr>
            <p:ph type="title"/>
          </p:nvPr>
        </p:nvSpPr>
        <p:spPr/>
        <p:txBody>
          <a:bodyPr/>
          <a:lstStyle/>
          <a:p>
            <a:r>
              <a:rPr lang="en-CA" dirty="0"/>
              <a:t>Azure Policy </a:t>
            </a:r>
          </a:p>
        </p:txBody>
      </p:sp>
      <p:sp>
        <p:nvSpPr>
          <p:cNvPr id="3" name="Footer Placeholder 2">
            <a:extLst>
              <a:ext uri="{FF2B5EF4-FFF2-40B4-BE49-F238E27FC236}">
                <a16:creationId xmlns:a16="http://schemas.microsoft.com/office/drawing/2014/main" id="{660FC5E9-9FF6-DBE0-4703-3009F66A4865}"/>
              </a:ext>
            </a:extLst>
          </p:cNvPr>
          <p:cNvSpPr>
            <a:spLocks noGrp="1"/>
          </p:cNvSpPr>
          <p:nvPr>
            <p:ph type="ftr" sz="quarter" idx="10"/>
          </p:nvPr>
        </p:nvSpPr>
        <p:spPr/>
        <p:txBody>
          <a:bodyPr/>
          <a:lstStyle/>
          <a:p>
            <a:r>
              <a:rPr lang="en-US"/>
              <a:t>TCS Confidential</a:t>
            </a:r>
            <a:endParaRPr lang="en-US" dirty="0"/>
          </a:p>
        </p:txBody>
      </p:sp>
      <p:pic>
        <p:nvPicPr>
          <p:cNvPr id="5" name="Graphic 4">
            <a:extLst>
              <a:ext uri="{FF2B5EF4-FFF2-40B4-BE49-F238E27FC236}">
                <a16:creationId xmlns:a16="http://schemas.microsoft.com/office/drawing/2014/main" id="{188819CA-BEB6-9BE6-576D-37618175DB4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51584" y="143888"/>
            <a:ext cx="589781" cy="589781"/>
          </a:xfrm>
          <a:prstGeom prst="rect">
            <a:avLst/>
          </a:prstGeom>
        </p:spPr>
      </p:pic>
      <p:sp>
        <p:nvSpPr>
          <p:cNvPr id="7" name="TextBox 6">
            <a:extLst>
              <a:ext uri="{FF2B5EF4-FFF2-40B4-BE49-F238E27FC236}">
                <a16:creationId xmlns:a16="http://schemas.microsoft.com/office/drawing/2014/main" id="{BCC97891-BA58-8FE2-F0B1-F486428F0707}"/>
              </a:ext>
            </a:extLst>
          </p:cNvPr>
          <p:cNvSpPr txBox="1"/>
          <p:nvPr/>
        </p:nvSpPr>
        <p:spPr>
          <a:xfrm>
            <a:off x="178646" y="1052736"/>
            <a:ext cx="5904656" cy="3130729"/>
          </a:xfrm>
          <a:prstGeom prst="rect">
            <a:avLst/>
          </a:prstGeom>
          <a:noFill/>
        </p:spPr>
        <p:txBody>
          <a:bodyPr wrap="square">
            <a:spAutoFit/>
          </a:bodyPr>
          <a:lstStyle/>
          <a:p>
            <a:r>
              <a:rPr lang="en-US" sz="1200" b="0" i="0" u="none" strike="noStrike" dirty="0">
                <a:effectLst/>
                <a:latin typeface="Segoe UI" panose="020B0502040204020203" pitchFamily="34" charset="0"/>
                <a:hlinkClick r:id="rId4"/>
              </a:rPr>
              <a:t>Azure Policy</a:t>
            </a:r>
            <a:r>
              <a:rPr lang="en-US" sz="1200" b="0" i="0" dirty="0">
                <a:solidFill>
                  <a:srgbClr val="161616"/>
                </a:solidFill>
                <a:effectLst/>
                <a:latin typeface="Segoe UI" panose="020B0502040204020203" pitchFamily="34" charset="0"/>
              </a:rPr>
              <a:t> </a:t>
            </a:r>
            <a:r>
              <a:rPr lang="en-US" b="0" i="0" dirty="0">
                <a:solidFill>
                  <a:srgbClr val="161616"/>
                </a:solidFill>
                <a:effectLst/>
                <a:latin typeface="Segoe UI" panose="020B0502040204020203" pitchFamily="34" charset="0"/>
              </a:rPr>
              <a:t>is a service in Azure that enables you to create, assign, and manage policies to control or audit your resources. These policies enforce different rules over your resource configurations, so the configurations stay compliant with corporate standards.</a:t>
            </a:r>
          </a:p>
          <a:p>
            <a:endParaRPr lang="en-US" dirty="0">
              <a:solidFill>
                <a:srgbClr val="161616"/>
              </a:solidFill>
              <a:latin typeface="Segoe UI" panose="020B0502040204020203" pitchFamily="34" charset="0"/>
            </a:endParaRPr>
          </a:p>
          <a:p>
            <a:pPr marL="448474" lvl="1" indent="-171450">
              <a:buFont typeface="Wingdings" panose="05000000000000000000" pitchFamily="2" charset="2"/>
              <a:buChar char="ü"/>
            </a:pPr>
            <a:r>
              <a:rPr lang="en-US" b="0" i="0" dirty="0">
                <a:solidFill>
                  <a:srgbClr val="161616"/>
                </a:solidFill>
                <a:effectLst/>
                <a:latin typeface="Segoe UI" panose="020B0502040204020203" pitchFamily="34" charset="0"/>
              </a:rPr>
              <a:t>Azure Policy lets you define both individual policies and groups of related policies, called </a:t>
            </a:r>
            <a:r>
              <a:rPr lang="en-US" b="0" i="1" dirty="0">
                <a:solidFill>
                  <a:srgbClr val="161616"/>
                </a:solidFill>
                <a:effectLst/>
                <a:latin typeface="Segoe UI" panose="020B0502040204020203" pitchFamily="34" charset="0"/>
              </a:rPr>
              <a:t>initiatives</a:t>
            </a:r>
            <a:r>
              <a:rPr lang="en-US" b="0" i="0" dirty="0">
                <a:solidFill>
                  <a:srgbClr val="161616"/>
                </a:solidFill>
                <a:effectLst/>
                <a:latin typeface="Segoe UI" panose="020B0502040204020203" pitchFamily="34" charset="0"/>
              </a:rPr>
              <a:t>. </a:t>
            </a:r>
          </a:p>
          <a:p>
            <a:pPr marL="448474" lvl="1" indent="-171450">
              <a:buFont typeface="Wingdings" panose="05000000000000000000" pitchFamily="2" charset="2"/>
              <a:buChar char="ü"/>
            </a:pPr>
            <a:r>
              <a:rPr lang="en-US" dirty="0">
                <a:solidFill>
                  <a:srgbClr val="161616"/>
                </a:solidFill>
                <a:latin typeface="Segoe UI" panose="020B0502040204020203" pitchFamily="34" charset="0"/>
              </a:rPr>
              <a:t>  </a:t>
            </a:r>
            <a:r>
              <a:rPr lang="en-US" b="0" i="0" dirty="0">
                <a:solidFill>
                  <a:srgbClr val="161616"/>
                </a:solidFill>
                <a:effectLst/>
                <a:latin typeface="Segoe UI" panose="020B0502040204020203" pitchFamily="34" charset="0"/>
              </a:rPr>
              <a:t>Azure Policy comes with many </a:t>
            </a:r>
            <a:r>
              <a:rPr lang="en-US" b="0" i="0" u="none" strike="noStrike" dirty="0">
                <a:solidFill>
                  <a:srgbClr val="161616"/>
                </a:solidFill>
                <a:effectLst/>
                <a:latin typeface="Segoe UI" panose="020B0502040204020203" pitchFamily="34" charset="0"/>
                <a:hlinkClick r:id="rId5"/>
              </a:rPr>
              <a:t>built-in policy</a:t>
            </a:r>
            <a:r>
              <a:rPr lang="en-US" b="0" i="0" dirty="0">
                <a:solidFill>
                  <a:srgbClr val="161616"/>
                </a:solidFill>
                <a:effectLst/>
                <a:latin typeface="Segoe UI" panose="020B0502040204020203" pitchFamily="34" charset="0"/>
              </a:rPr>
              <a:t> and </a:t>
            </a:r>
            <a:r>
              <a:rPr lang="en-US" b="0" i="0" u="none" strike="noStrike" dirty="0">
                <a:solidFill>
                  <a:srgbClr val="161616"/>
                </a:solidFill>
                <a:effectLst/>
                <a:latin typeface="Segoe UI" panose="020B0502040204020203" pitchFamily="34" charset="0"/>
                <a:hlinkClick r:id="rId6"/>
              </a:rPr>
              <a:t>initiative</a:t>
            </a:r>
            <a:r>
              <a:rPr lang="en-US" b="0" i="0" dirty="0">
                <a:solidFill>
                  <a:srgbClr val="161616"/>
                </a:solidFill>
                <a:effectLst/>
                <a:latin typeface="Segoe UI" panose="020B0502040204020203" pitchFamily="34" charset="0"/>
              </a:rPr>
              <a:t> definitions.</a:t>
            </a:r>
          </a:p>
          <a:p>
            <a:pPr marL="448474" lvl="1" indent="-171450">
              <a:buFont typeface="Wingdings" panose="05000000000000000000" pitchFamily="2" charset="2"/>
              <a:buChar char="ü"/>
            </a:pPr>
            <a:r>
              <a:rPr lang="en-US" b="0" i="0" dirty="0">
                <a:solidFill>
                  <a:srgbClr val="161616"/>
                </a:solidFill>
                <a:effectLst/>
                <a:latin typeface="Segoe UI" panose="020B0502040204020203" pitchFamily="34" charset="0"/>
              </a:rPr>
              <a:t>Azure policies are inherited down the hierarchy.</a:t>
            </a:r>
          </a:p>
          <a:p>
            <a:pPr marL="448474" lvl="1" indent="-171450">
              <a:buFont typeface="Wingdings" panose="05000000000000000000" pitchFamily="2" charset="2"/>
              <a:buChar char="ü"/>
            </a:pPr>
            <a:r>
              <a:rPr lang="en-US" b="0" i="0" dirty="0">
                <a:solidFill>
                  <a:srgbClr val="161616"/>
                </a:solidFill>
                <a:effectLst/>
                <a:latin typeface="Segoe UI" panose="020B0502040204020203" pitchFamily="34" charset="0"/>
              </a:rPr>
              <a:t>You can scope and enforce Azure policies at different levels in the organizational hierarchy.</a:t>
            </a:r>
          </a:p>
          <a:p>
            <a:pPr marL="448474" lvl="1" indent="-171450">
              <a:buFont typeface="Wingdings" panose="05000000000000000000" pitchFamily="2" charset="2"/>
              <a:buChar char="ü"/>
            </a:pPr>
            <a:r>
              <a:rPr lang="en-US" b="0" i="0" dirty="0">
                <a:solidFill>
                  <a:srgbClr val="161616"/>
                </a:solidFill>
                <a:effectLst/>
                <a:latin typeface="Segoe UI" panose="020B0502040204020203" pitchFamily="34" charset="0"/>
              </a:rPr>
              <a:t>Azure Policy evaluates all resources in Azure and Arc-enabled resources (specific resource types that are hosted outside of Azure).</a:t>
            </a:r>
          </a:p>
          <a:p>
            <a:pPr marL="448474" lvl="1" indent="-171450">
              <a:buFont typeface="Wingdings" panose="05000000000000000000" pitchFamily="2" charset="2"/>
              <a:buChar char="ü"/>
            </a:pPr>
            <a:r>
              <a:rPr lang="en-US" b="0" i="0" dirty="0">
                <a:solidFill>
                  <a:srgbClr val="161616"/>
                </a:solidFill>
                <a:effectLst/>
                <a:latin typeface="Segoe UI" panose="020B0502040204020203" pitchFamily="34" charset="0"/>
              </a:rPr>
              <a:t>Azure Policy highlights resources that aren't compliant with the current policies.</a:t>
            </a:r>
          </a:p>
          <a:p>
            <a:pPr marL="448474" lvl="1" indent="-171450">
              <a:buFont typeface="Wingdings" panose="05000000000000000000" pitchFamily="2" charset="2"/>
              <a:buChar char="ü"/>
            </a:pPr>
            <a:r>
              <a:rPr lang="en-US" b="0" i="0" dirty="0">
                <a:solidFill>
                  <a:srgbClr val="161616"/>
                </a:solidFill>
                <a:effectLst/>
                <a:latin typeface="Segoe UI" panose="020B0502040204020203" pitchFamily="34" charset="0"/>
              </a:rPr>
              <a:t>Use Azure Policy to prevent noncompliant resources from being created, and automatically remediate noncompliant resources.</a:t>
            </a:r>
          </a:p>
          <a:p>
            <a:pPr marL="448474" lvl="1" indent="-171450">
              <a:buFont typeface="Wingdings" panose="05000000000000000000" pitchFamily="2" charset="2"/>
              <a:buChar char="ü"/>
            </a:pPr>
            <a:r>
              <a:rPr lang="en-US" b="0" i="0" dirty="0">
                <a:solidFill>
                  <a:srgbClr val="161616"/>
                </a:solidFill>
                <a:effectLst/>
                <a:latin typeface="Segoe UI" panose="020B0502040204020203" pitchFamily="34" charset="0"/>
              </a:rPr>
              <a:t>Azure Policy integrates with Azure DevOps by applying pre-deployment and post-deployment policies.</a:t>
            </a:r>
          </a:p>
          <a:p>
            <a:endParaRPr lang="en-CA" dirty="0"/>
          </a:p>
        </p:txBody>
      </p:sp>
      <p:pic>
        <p:nvPicPr>
          <p:cNvPr id="5122" name="Picture 2">
            <a:extLst>
              <a:ext uri="{FF2B5EF4-FFF2-40B4-BE49-F238E27FC236}">
                <a16:creationId xmlns:a16="http://schemas.microsoft.com/office/drawing/2014/main" id="{4E65A577-36B8-6918-0CB6-3BEEA28B23D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08699" y="1159147"/>
            <a:ext cx="5904656" cy="509594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8795D09C-44D1-00BA-AC78-3B3AA0F38342}"/>
              </a:ext>
            </a:extLst>
          </p:cNvPr>
          <p:cNvPicPr>
            <a:picLocks noChangeAspect="1"/>
          </p:cNvPicPr>
          <p:nvPr/>
        </p:nvPicPr>
        <p:blipFill>
          <a:blip r:embed="rId8"/>
          <a:stretch>
            <a:fillRect/>
          </a:stretch>
        </p:blipFill>
        <p:spPr>
          <a:xfrm>
            <a:off x="479376" y="3918090"/>
            <a:ext cx="5206330" cy="2141274"/>
          </a:xfrm>
          <a:prstGeom prst="rect">
            <a:avLst/>
          </a:prstGeom>
        </p:spPr>
      </p:pic>
    </p:spTree>
    <p:extLst>
      <p:ext uri="{BB962C8B-B14F-4D97-AF65-F5344CB8AC3E}">
        <p14:creationId xmlns:p14="http://schemas.microsoft.com/office/powerpoint/2010/main" val="28204293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B2A553-A906-330F-2E90-93DB263E61CD}"/>
              </a:ext>
            </a:extLst>
          </p:cNvPr>
          <p:cNvSpPr>
            <a:spLocks noGrp="1"/>
          </p:cNvSpPr>
          <p:nvPr>
            <p:ph type="title"/>
          </p:nvPr>
        </p:nvSpPr>
        <p:spPr/>
        <p:txBody>
          <a:bodyPr/>
          <a:lstStyle/>
          <a:p>
            <a:r>
              <a:rPr lang="en-CA" dirty="0"/>
              <a:t>Role Based Access Control (RBAC)</a:t>
            </a:r>
          </a:p>
        </p:txBody>
      </p:sp>
      <p:sp>
        <p:nvSpPr>
          <p:cNvPr id="3" name="Footer Placeholder 2">
            <a:extLst>
              <a:ext uri="{FF2B5EF4-FFF2-40B4-BE49-F238E27FC236}">
                <a16:creationId xmlns:a16="http://schemas.microsoft.com/office/drawing/2014/main" id="{859E20FB-2347-B452-6D1D-91178D12585A}"/>
              </a:ext>
            </a:extLst>
          </p:cNvPr>
          <p:cNvSpPr>
            <a:spLocks noGrp="1"/>
          </p:cNvSpPr>
          <p:nvPr>
            <p:ph type="ftr" sz="quarter" idx="10"/>
          </p:nvPr>
        </p:nvSpPr>
        <p:spPr/>
        <p:txBody>
          <a:bodyPr/>
          <a:lstStyle/>
          <a:p>
            <a:r>
              <a:rPr lang="en-US"/>
              <a:t>TCS Confidential</a:t>
            </a:r>
            <a:endParaRPr lang="en-US" dirty="0"/>
          </a:p>
        </p:txBody>
      </p:sp>
      <p:pic>
        <p:nvPicPr>
          <p:cNvPr id="6146" name="Picture 2" descr="Diagram of the different roles in Azure.">
            <a:extLst>
              <a:ext uri="{FF2B5EF4-FFF2-40B4-BE49-F238E27FC236}">
                <a16:creationId xmlns:a16="http://schemas.microsoft.com/office/drawing/2014/main" id="{65D2341C-52B4-7A51-0B79-629EB91043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83014" y="633525"/>
            <a:ext cx="5792565" cy="365283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4F9E803-A452-1AAE-269D-9D72D4C5DC8B}"/>
              </a:ext>
            </a:extLst>
          </p:cNvPr>
          <p:cNvSpPr txBox="1"/>
          <p:nvPr/>
        </p:nvSpPr>
        <p:spPr>
          <a:xfrm>
            <a:off x="257322" y="1052736"/>
            <a:ext cx="6342733" cy="2123530"/>
          </a:xfrm>
          <a:prstGeom prst="rect">
            <a:avLst/>
          </a:prstGeom>
          <a:noFill/>
        </p:spPr>
        <p:txBody>
          <a:bodyPr wrap="square">
            <a:spAutoFit/>
          </a:bodyPr>
          <a:lstStyle/>
          <a:p>
            <a:r>
              <a:rPr lang="en-US" sz="1200" b="0" i="0" u="none" strike="noStrike" dirty="0">
                <a:effectLst/>
                <a:latin typeface="Segoe UI" panose="020B0502040204020203" pitchFamily="34" charset="0"/>
                <a:hlinkClick r:id="rId3"/>
              </a:rPr>
              <a:t>Azure RBAC</a:t>
            </a:r>
            <a:r>
              <a:rPr lang="en-US" sz="1200" b="0" i="0" dirty="0">
                <a:solidFill>
                  <a:srgbClr val="161616"/>
                </a:solidFill>
                <a:effectLst/>
                <a:latin typeface="Segoe UI" panose="020B0502040204020203" pitchFamily="34" charset="0"/>
              </a:rPr>
              <a:t> </a:t>
            </a:r>
            <a:r>
              <a:rPr lang="en-US" b="0" i="0" dirty="0">
                <a:solidFill>
                  <a:srgbClr val="161616"/>
                </a:solidFill>
                <a:effectLst/>
                <a:latin typeface="Segoe UI" panose="020B0502040204020203" pitchFamily="34" charset="0"/>
              </a:rPr>
              <a:t>allows you to grant access to Azure resources that you control.</a:t>
            </a:r>
          </a:p>
          <a:p>
            <a:r>
              <a:rPr lang="en-US" b="0" i="0" dirty="0">
                <a:solidFill>
                  <a:srgbClr val="161616"/>
                </a:solidFill>
                <a:effectLst/>
                <a:latin typeface="Segoe UI" panose="020B0502040204020203" pitchFamily="34" charset="0"/>
              </a:rPr>
              <a:t> Azure RBAC evaluates each request for access and determines if access should </a:t>
            </a:r>
          </a:p>
          <a:p>
            <a:r>
              <a:rPr lang="en-US" b="0" i="0" dirty="0">
                <a:solidFill>
                  <a:srgbClr val="161616"/>
                </a:solidFill>
                <a:effectLst/>
                <a:latin typeface="Segoe UI" panose="020B0502040204020203" pitchFamily="34" charset="0"/>
              </a:rPr>
              <a:t>be blocked, not allowed, or allowed.</a:t>
            </a:r>
          </a:p>
          <a:p>
            <a:endParaRPr lang="en-US" dirty="0">
              <a:solidFill>
                <a:srgbClr val="161616"/>
              </a:solidFill>
              <a:latin typeface="Segoe UI" panose="020B0502040204020203" pitchFamily="34" charset="0"/>
            </a:endParaRPr>
          </a:p>
          <a:p>
            <a:pPr marL="448474" lvl="1" indent="-171450">
              <a:buFont typeface="Wingdings" panose="05000000000000000000" pitchFamily="2" charset="2"/>
              <a:buChar char="ü"/>
            </a:pPr>
            <a:r>
              <a:rPr lang="en-US" b="0" i="0" dirty="0">
                <a:solidFill>
                  <a:srgbClr val="161616"/>
                </a:solidFill>
                <a:effectLst/>
                <a:latin typeface="Segoe UI" panose="020B0502040204020203" pitchFamily="34" charset="0"/>
              </a:rPr>
              <a:t>Allow one user to manage virtual machines in a subscription and allow</a:t>
            </a:r>
          </a:p>
          <a:p>
            <a:pPr lvl="1"/>
            <a:r>
              <a:rPr lang="en-US" dirty="0">
                <a:solidFill>
                  <a:srgbClr val="161616"/>
                </a:solidFill>
                <a:latin typeface="Segoe UI" panose="020B0502040204020203" pitchFamily="34" charset="0"/>
              </a:rPr>
              <a:t>   </a:t>
            </a:r>
            <a:r>
              <a:rPr lang="en-US" b="0" i="0" dirty="0">
                <a:solidFill>
                  <a:srgbClr val="161616"/>
                </a:solidFill>
                <a:effectLst/>
                <a:latin typeface="Segoe UI" panose="020B0502040204020203" pitchFamily="34" charset="0"/>
              </a:rPr>
              <a:t> another user to manage virtual networks.</a:t>
            </a:r>
          </a:p>
          <a:p>
            <a:pPr marL="448474" lvl="1" indent="-171450">
              <a:buFont typeface="Wingdings" panose="05000000000000000000" pitchFamily="2" charset="2"/>
              <a:buChar char="ü"/>
            </a:pPr>
            <a:r>
              <a:rPr lang="en-US" b="0" i="0" dirty="0">
                <a:solidFill>
                  <a:srgbClr val="161616"/>
                </a:solidFill>
                <a:effectLst/>
                <a:latin typeface="Segoe UI" panose="020B0502040204020203" pitchFamily="34" charset="0"/>
              </a:rPr>
              <a:t>Allow members of a database administrator group to manage SQL databases in a subscription.</a:t>
            </a:r>
          </a:p>
          <a:p>
            <a:pPr marL="448474" lvl="1" indent="-171450">
              <a:buFont typeface="Wingdings" panose="05000000000000000000" pitchFamily="2" charset="2"/>
              <a:buChar char="ü"/>
            </a:pPr>
            <a:r>
              <a:rPr lang="en-US" b="0" i="0" dirty="0">
                <a:solidFill>
                  <a:srgbClr val="161616"/>
                </a:solidFill>
                <a:effectLst/>
                <a:latin typeface="Segoe UI" panose="020B0502040204020203" pitchFamily="34" charset="0"/>
              </a:rPr>
              <a:t>Allow a user to manage all resources in a resource group, such as virtual machines, websites, and subnets.</a:t>
            </a:r>
          </a:p>
          <a:p>
            <a:pPr marL="448474" lvl="1" indent="-171450">
              <a:buFont typeface="Wingdings" panose="05000000000000000000" pitchFamily="2" charset="2"/>
              <a:buChar char="ü"/>
            </a:pPr>
            <a:r>
              <a:rPr lang="en-US" b="0" i="0" dirty="0">
                <a:solidFill>
                  <a:srgbClr val="161616"/>
                </a:solidFill>
                <a:effectLst/>
                <a:latin typeface="Segoe UI" panose="020B0502040204020203" pitchFamily="34" charset="0"/>
              </a:rPr>
              <a:t>Allow an application to access all resources in a resource group.</a:t>
            </a:r>
          </a:p>
          <a:p>
            <a:endParaRPr lang="en-CA" dirty="0"/>
          </a:p>
        </p:txBody>
      </p:sp>
      <p:sp>
        <p:nvSpPr>
          <p:cNvPr id="6" name="TextBox 5">
            <a:extLst>
              <a:ext uri="{FF2B5EF4-FFF2-40B4-BE49-F238E27FC236}">
                <a16:creationId xmlns:a16="http://schemas.microsoft.com/office/drawing/2014/main" id="{016AD4F2-14EF-9441-D015-8640432D7D0B}"/>
              </a:ext>
            </a:extLst>
          </p:cNvPr>
          <p:cNvSpPr txBox="1"/>
          <p:nvPr/>
        </p:nvSpPr>
        <p:spPr>
          <a:xfrm>
            <a:off x="407368" y="3429000"/>
            <a:ext cx="7987207" cy="1116331"/>
          </a:xfrm>
          <a:prstGeom prst="rect">
            <a:avLst/>
          </a:prstGeom>
          <a:noFill/>
        </p:spPr>
        <p:txBody>
          <a:bodyPr wrap="square">
            <a:spAutoFit/>
          </a:bodyPr>
          <a:lstStyle/>
          <a:p>
            <a:pPr algn="l"/>
            <a:r>
              <a:rPr lang="en-US" sz="1200" b="1" i="0" dirty="0">
                <a:solidFill>
                  <a:srgbClr val="161616"/>
                </a:solidFill>
                <a:effectLst/>
                <a:latin typeface="Segoe UI" panose="020B0502040204020203" pitchFamily="34" charset="0"/>
              </a:rPr>
              <a:t>Things to consider when using Azure RBAC</a:t>
            </a:r>
          </a:p>
          <a:p>
            <a:pPr algn="l"/>
            <a:endParaRPr lang="en-US" b="1" dirty="0">
              <a:solidFill>
                <a:srgbClr val="161616"/>
              </a:solidFill>
              <a:latin typeface="Segoe UI" panose="020B0502040204020203" pitchFamily="34" charset="0"/>
            </a:endParaRPr>
          </a:p>
          <a:p>
            <a:pPr marL="448474" lvl="1" indent="-171450">
              <a:buFont typeface="Wingdings" panose="05000000000000000000" pitchFamily="2" charset="2"/>
              <a:buChar char="ü"/>
            </a:pPr>
            <a:r>
              <a:rPr lang="en-US" i="0" dirty="0">
                <a:solidFill>
                  <a:srgbClr val="161616"/>
                </a:solidFill>
                <a:effectLst/>
                <a:latin typeface="Segoe UI" panose="020B0502040204020203" pitchFamily="34" charset="0"/>
              </a:rPr>
              <a:t>Consider the highest scope level for each requirement</a:t>
            </a:r>
          </a:p>
          <a:p>
            <a:pPr marL="448474" lvl="1" indent="-171450">
              <a:buFont typeface="Wingdings" panose="05000000000000000000" pitchFamily="2" charset="2"/>
              <a:buChar char="ü"/>
            </a:pPr>
            <a:r>
              <a:rPr lang="en-US" dirty="0">
                <a:solidFill>
                  <a:srgbClr val="161616"/>
                </a:solidFill>
                <a:latin typeface="Segoe UI" panose="020B0502040204020203" pitchFamily="34" charset="0"/>
              </a:rPr>
              <a:t>Consider the access needs for each user</a:t>
            </a:r>
          </a:p>
          <a:p>
            <a:pPr marL="448474" lvl="1" indent="-171450">
              <a:buFont typeface="Wingdings" panose="05000000000000000000" pitchFamily="2" charset="2"/>
              <a:buChar char="ü"/>
            </a:pPr>
            <a:r>
              <a:rPr lang="en-US" dirty="0">
                <a:solidFill>
                  <a:srgbClr val="161616"/>
                </a:solidFill>
                <a:latin typeface="Segoe UI" panose="020B0502040204020203" pitchFamily="34" charset="0"/>
              </a:rPr>
              <a:t>Consider assigning roles to groups, and not users</a:t>
            </a:r>
          </a:p>
          <a:p>
            <a:pPr marL="448474" lvl="1" indent="-171450">
              <a:buFont typeface="Wingdings" panose="05000000000000000000" pitchFamily="2" charset="2"/>
              <a:buChar char="ü"/>
            </a:pPr>
            <a:r>
              <a:rPr lang="en-US" dirty="0">
                <a:solidFill>
                  <a:srgbClr val="161616"/>
                </a:solidFill>
                <a:latin typeface="Segoe UI" panose="020B0502040204020203" pitchFamily="34" charset="0"/>
              </a:rPr>
              <a:t>Consider when to use Azure policies</a:t>
            </a:r>
          </a:p>
        </p:txBody>
      </p:sp>
      <p:pic>
        <p:nvPicPr>
          <p:cNvPr id="8" name="Picture 7">
            <a:extLst>
              <a:ext uri="{FF2B5EF4-FFF2-40B4-BE49-F238E27FC236}">
                <a16:creationId xmlns:a16="http://schemas.microsoft.com/office/drawing/2014/main" id="{E6C583F1-EEAE-0EFA-3B35-CA2E62AE43F1}"/>
              </a:ext>
            </a:extLst>
          </p:cNvPr>
          <p:cNvPicPr>
            <a:picLocks noChangeAspect="1"/>
          </p:cNvPicPr>
          <p:nvPr/>
        </p:nvPicPr>
        <p:blipFill>
          <a:blip r:embed="rId4"/>
          <a:stretch>
            <a:fillRect/>
          </a:stretch>
        </p:blipFill>
        <p:spPr>
          <a:xfrm>
            <a:off x="1759729" y="4394479"/>
            <a:ext cx="5792565" cy="2139882"/>
          </a:xfrm>
          <a:prstGeom prst="rect">
            <a:avLst/>
          </a:prstGeom>
          <a:ln>
            <a:noFill/>
          </a:ln>
          <a:effectLst>
            <a:softEdge rad="112500"/>
          </a:effectLst>
        </p:spPr>
      </p:pic>
    </p:spTree>
    <p:extLst>
      <p:ext uri="{BB962C8B-B14F-4D97-AF65-F5344CB8AC3E}">
        <p14:creationId xmlns:p14="http://schemas.microsoft.com/office/powerpoint/2010/main" val="41488602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D52A88-6E9B-820E-0EB6-1D219B065BD3}"/>
              </a:ext>
            </a:extLst>
          </p:cNvPr>
          <p:cNvSpPr>
            <a:spLocks noGrp="1"/>
          </p:cNvSpPr>
          <p:nvPr>
            <p:ph type="title"/>
          </p:nvPr>
        </p:nvSpPr>
        <p:spPr/>
        <p:txBody>
          <a:bodyPr/>
          <a:lstStyle/>
          <a:p>
            <a:r>
              <a:rPr lang="en-CA" dirty="0"/>
              <a:t>Azure Blueprint </a:t>
            </a:r>
          </a:p>
        </p:txBody>
      </p:sp>
      <p:sp>
        <p:nvSpPr>
          <p:cNvPr id="3" name="Footer Placeholder 2">
            <a:extLst>
              <a:ext uri="{FF2B5EF4-FFF2-40B4-BE49-F238E27FC236}">
                <a16:creationId xmlns:a16="http://schemas.microsoft.com/office/drawing/2014/main" id="{1C9D94C6-AB76-2880-56BA-AADB5CD40834}"/>
              </a:ext>
            </a:extLst>
          </p:cNvPr>
          <p:cNvSpPr>
            <a:spLocks noGrp="1"/>
          </p:cNvSpPr>
          <p:nvPr>
            <p:ph type="ftr" sz="quarter" idx="10"/>
          </p:nvPr>
        </p:nvSpPr>
        <p:spPr/>
        <p:txBody>
          <a:bodyPr/>
          <a:lstStyle/>
          <a:p>
            <a:r>
              <a:rPr lang="en-US"/>
              <a:t>TCS Confidential</a:t>
            </a:r>
            <a:endParaRPr lang="en-US" dirty="0"/>
          </a:p>
        </p:txBody>
      </p:sp>
      <p:pic>
        <p:nvPicPr>
          <p:cNvPr id="5" name="Graphic 4">
            <a:extLst>
              <a:ext uri="{FF2B5EF4-FFF2-40B4-BE49-F238E27FC236}">
                <a16:creationId xmlns:a16="http://schemas.microsoft.com/office/drawing/2014/main" id="{A15CFF09-3750-6C0C-05A4-0F7C1CB357D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783632" y="271991"/>
            <a:ext cx="648072" cy="481162"/>
          </a:xfrm>
          <a:prstGeom prst="rect">
            <a:avLst/>
          </a:prstGeom>
        </p:spPr>
      </p:pic>
      <p:sp>
        <p:nvSpPr>
          <p:cNvPr id="7" name="TextBox 6">
            <a:extLst>
              <a:ext uri="{FF2B5EF4-FFF2-40B4-BE49-F238E27FC236}">
                <a16:creationId xmlns:a16="http://schemas.microsoft.com/office/drawing/2014/main" id="{E115E7E5-166C-4F28-4531-9815B76138EA}"/>
              </a:ext>
            </a:extLst>
          </p:cNvPr>
          <p:cNvSpPr txBox="1"/>
          <p:nvPr/>
        </p:nvSpPr>
        <p:spPr>
          <a:xfrm>
            <a:off x="479376" y="1196752"/>
            <a:ext cx="7920880" cy="2154308"/>
          </a:xfrm>
          <a:prstGeom prst="rect">
            <a:avLst/>
          </a:prstGeom>
          <a:noFill/>
        </p:spPr>
        <p:txBody>
          <a:bodyPr wrap="square">
            <a:spAutoFit/>
          </a:bodyPr>
          <a:lstStyle/>
          <a:p>
            <a:pPr algn="l"/>
            <a:r>
              <a:rPr lang="en-US" sz="1400" b="0" i="0" u="none" strike="noStrike" dirty="0">
                <a:solidFill>
                  <a:srgbClr val="161616"/>
                </a:solidFill>
                <a:effectLst/>
                <a:latin typeface="Segoe UI" panose="020B0502040204020203" pitchFamily="34" charset="0"/>
                <a:hlinkClick r:id="rId4"/>
              </a:rPr>
              <a:t>Azure Blueprints</a:t>
            </a:r>
            <a:r>
              <a:rPr lang="en-US" sz="1400" b="0" i="0" dirty="0">
                <a:solidFill>
                  <a:srgbClr val="161616"/>
                </a:solidFill>
                <a:effectLst/>
                <a:latin typeface="Segoe UI" panose="020B0502040204020203" pitchFamily="34" charset="0"/>
              </a:rPr>
              <a:t> </a:t>
            </a:r>
            <a:r>
              <a:rPr lang="en-US" b="0" i="0" dirty="0">
                <a:solidFill>
                  <a:srgbClr val="161616"/>
                </a:solidFill>
                <a:effectLst/>
                <a:latin typeface="Segoe UI" panose="020B0502040204020203" pitchFamily="34" charset="0"/>
              </a:rPr>
              <a:t>lets you define a repeatable set of governance tools and standard Azure resources that your organization requires.</a:t>
            </a:r>
          </a:p>
          <a:p>
            <a:pPr algn="l"/>
            <a:r>
              <a:rPr lang="en-US" b="0" i="0" dirty="0">
                <a:solidFill>
                  <a:srgbClr val="161616"/>
                </a:solidFill>
                <a:effectLst/>
                <a:latin typeface="Segoe UI" panose="020B0502040204020203" pitchFamily="34" charset="0"/>
              </a:rPr>
              <a:t>A blueprint is a package related to the implementation of Azure cloud services, security, and design. A blueprint can be reused to maintain consistency and compliance.</a:t>
            </a:r>
          </a:p>
          <a:p>
            <a:pPr algn="l"/>
            <a:endParaRPr lang="en-US" dirty="0">
              <a:solidFill>
                <a:srgbClr val="161616"/>
              </a:solidFill>
              <a:latin typeface="Segoe UI" panose="020B0502040204020203" pitchFamily="34" charset="0"/>
            </a:endParaRPr>
          </a:p>
          <a:p>
            <a:pPr marL="448474" lvl="1" indent="-171450">
              <a:buFont typeface="Wingdings" panose="05000000000000000000" pitchFamily="2" charset="2"/>
              <a:buChar char="ü"/>
            </a:pPr>
            <a:r>
              <a:rPr lang="en-US" b="0" i="0" dirty="0">
                <a:solidFill>
                  <a:srgbClr val="161616"/>
                </a:solidFill>
                <a:effectLst/>
                <a:latin typeface="Segoe UI" panose="020B0502040204020203" pitchFamily="34" charset="0"/>
              </a:rPr>
              <a:t>Azure Blueprints can be used to scale governance practices throughout an organization.</a:t>
            </a:r>
          </a:p>
          <a:p>
            <a:pPr marL="448474" lvl="1" indent="-171450">
              <a:buFont typeface="Wingdings" panose="05000000000000000000" pitchFamily="2" charset="2"/>
              <a:buChar char="ü"/>
            </a:pPr>
            <a:r>
              <a:rPr lang="en-US" b="0" i="0" dirty="0">
                <a:solidFill>
                  <a:srgbClr val="161616"/>
                </a:solidFill>
                <a:effectLst/>
                <a:latin typeface="Segoe UI" panose="020B0502040204020203" pitchFamily="34" charset="0"/>
              </a:rPr>
              <a:t>Azure Blueprints orchestrates the deployment of various resource templates and other artifacts.</a:t>
            </a:r>
          </a:p>
          <a:p>
            <a:pPr marL="448474" lvl="1" indent="-171450">
              <a:buFont typeface="Wingdings" panose="05000000000000000000" pitchFamily="2" charset="2"/>
              <a:buChar char="ü"/>
            </a:pPr>
            <a:r>
              <a:rPr lang="en-US" b="0" i="0" dirty="0">
                <a:solidFill>
                  <a:srgbClr val="161616"/>
                </a:solidFill>
                <a:effectLst/>
                <a:latin typeface="Segoe UI" panose="020B0502040204020203" pitchFamily="34" charset="0"/>
              </a:rPr>
              <a:t>With Azure Blueprints, the relationship between the blueprint definition (what should be deployed) and the blueprint assignment (what was deployed) is preserved.</a:t>
            </a:r>
          </a:p>
          <a:p>
            <a:pPr marL="448474" lvl="1" indent="-171450">
              <a:buFont typeface="Wingdings" panose="05000000000000000000" pitchFamily="2" charset="2"/>
              <a:buChar char="ü"/>
            </a:pPr>
            <a:r>
              <a:rPr lang="en-US" b="0" i="0" dirty="0">
                <a:solidFill>
                  <a:srgbClr val="161616"/>
                </a:solidFill>
                <a:effectLst/>
                <a:latin typeface="Segoe UI" panose="020B0502040204020203" pitchFamily="34" charset="0"/>
              </a:rPr>
              <a:t>Azure creates a record that associates a resource with the blueprint that defines it. This connection helps you track and audit your deployments.</a:t>
            </a:r>
          </a:p>
          <a:p>
            <a:pPr algn="l"/>
            <a:endParaRPr lang="en-US" b="0" i="0" dirty="0">
              <a:solidFill>
                <a:srgbClr val="161616"/>
              </a:solidFill>
              <a:effectLst/>
              <a:latin typeface="Segoe UI" panose="020B0502040204020203" pitchFamily="34" charset="0"/>
            </a:endParaRPr>
          </a:p>
        </p:txBody>
      </p:sp>
      <p:pic>
        <p:nvPicPr>
          <p:cNvPr id="11" name="Picture 10">
            <a:extLst>
              <a:ext uri="{FF2B5EF4-FFF2-40B4-BE49-F238E27FC236}">
                <a16:creationId xmlns:a16="http://schemas.microsoft.com/office/drawing/2014/main" id="{73FB55A4-346C-2C77-0D06-2C5A72836093}"/>
              </a:ext>
            </a:extLst>
          </p:cNvPr>
          <p:cNvPicPr>
            <a:picLocks noChangeAspect="1"/>
          </p:cNvPicPr>
          <p:nvPr/>
        </p:nvPicPr>
        <p:blipFill>
          <a:blip r:embed="rId5"/>
          <a:stretch>
            <a:fillRect/>
          </a:stretch>
        </p:blipFill>
        <p:spPr>
          <a:xfrm>
            <a:off x="479376" y="3287789"/>
            <a:ext cx="9865096" cy="2373459"/>
          </a:xfrm>
          <a:prstGeom prst="rect">
            <a:avLst/>
          </a:prstGeom>
        </p:spPr>
      </p:pic>
    </p:spTree>
    <p:extLst>
      <p:ext uri="{BB962C8B-B14F-4D97-AF65-F5344CB8AC3E}">
        <p14:creationId xmlns:p14="http://schemas.microsoft.com/office/powerpoint/2010/main" val="2506226256"/>
      </p:ext>
    </p:extLst>
  </p:cSld>
  <p:clrMapOvr>
    <a:masterClrMapping/>
  </p:clrMapOvr>
</p:sld>
</file>

<file path=ppt/theme/theme1.xml><?xml version="1.0" encoding="utf-8"?>
<a:theme xmlns:a="http://schemas.openxmlformats.org/drawingml/2006/main" name="Content Slide_White">
  <a:themeElements>
    <a:clrScheme name="BOB Color 1">
      <a:dk1>
        <a:srgbClr val="000000"/>
      </a:dk1>
      <a:lt1>
        <a:srgbClr val="FFFFFF"/>
      </a:lt1>
      <a:dk2>
        <a:srgbClr val="1E2323"/>
      </a:dk2>
      <a:lt2>
        <a:srgbClr val="FFFFFF"/>
      </a:lt2>
      <a:accent1>
        <a:srgbClr val="83EBE7"/>
      </a:accent1>
      <a:accent2>
        <a:srgbClr val="47A3EB"/>
      </a:accent2>
      <a:accent3>
        <a:srgbClr val="7159B1"/>
      </a:accent3>
      <a:accent4>
        <a:srgbClr val="CB336B"/>
      </a:accent4>
      <a:accent5>
        <a:srgbClr val="EF7333"/>
      </a:accent5>
      <a:accent6>
        <a:srgbClr val="FFEB33"/>
      </a:accent6>
      <a:hlink>
        <a:srgbClr val="E41165"/>
      </a:hlink>
      <a:folHlink>
        <a:srgbClr val="005B9C"/>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F03782"/>
        </a:solidFill>
        <a:ln>
          <a:noFill/>
        </a:ln>
      </a:spPr>
      <a:bodyPr rtlCol="0" anchor="ctr"/>
      <a:lstStyle>
        <a:defPPr algn="ctr">
          <a:defRPr sz="1600" dirty="0"/>
        </a:defPPr>
      </a:lstStyle>
      <a:style>
        <a:lnRef idx="2">
          <a:schemeClr val="accent1">
            <a:shade val="50000"/>
          </a:schemeClr>
        </a:lnRef>
        <a:fillRef idx="1">
          <a:schemeClr val="accent1"/>
        </a:fillRef>
        <a:effectRef idx="0">
          <a:schemeClr val="accent1"/>
        </a:effectRef>
        <a:fontRef idx="minor">
          <a:schemeClr val="lt1"/>
        </a:fontRef>
      </a:style>
    </a:spDef>
    <a:lnDef>
      <a:spPr>
        <a:ln>
          <a:solidFill>
            <a:srgbClr val="F0378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nchor="ctr" anchorCtr="0">
        <a:noAutofit/>
      </a:bodyPr>
      <a:lstStyle>
        <a:defPPr algn="ctr">
          <a:defRPr sz="1600" dirty="0">
            <a:solidFill>
              <a:schemeClr val="tx1"/>
            </a:solidFill>
          </a:defRPr>
        </a:defPPr>
      </a:lstStyle>
    </a:txDef>
  </a:objectDefaults>
  <a:extraClrSchemeLst/>
  <a:custClrLst>
    <a:custClr name="White">
      <a:srgbClr val="FFFFFF"/>
    </a:custClr>
    <a:custClr name="Black">
      <a:srgbClr val="000000"/>
    </a:custClr>
    <a:custClr name="TCS Pink-New">
      <a:srgbClr val="E41165"/>
    </a:custClr>
    <a:custClr name="Darker 2">
      <a:srgbClr val="00ACAC"/>
    </a:custClr>
    <a:custClr name="Darker 1">
      <a:srgbClr val="1ACFCF"/>
    </a:custClr>
    <a:custClr name="TCS Green">
      <a:srgbClr val="64E6E1"/>
    </a:custClr>
    <a:custClr name="Lighter 1">
      <a:srgbClr val="83EBE7"/>
    </a:custClr>
    <a:custClr name="Lighter 2">
      <a:srgbClr val="A2F0ED"/>
    </a:custClr>
    <a:custClr name="Lighter 3">
      <a:srgbClr val="C1F5F3"/>
    </a:custClr>
    <a:custClr name="Darker 2">
      <a:srgbClr val="154B8C"/>
    </a:custClr>
    <a:custClr name="Darker 1">
      <a:srgbClr val="005B9C"/>
    </a:custClr>
    <a:custClr name="TCS Blue">
      <a:srgbClr val="007DC5"/>
    </a:custClr>
    <a:custClr name="Lighter 1">
      <a:srgbClr val="47A3EB"/>
    </a:custClr>
    <a:custClr name="Lighter 2">
      <a:srgbClr val="75BAF0"/>
    </a:custClr>
    <a:custClr name="Lighter 3">
      <a:srgbClr val="A3D1F5"/>
    </a:custClr>
    <a:custClr name="Darker 2">
      <a:srgbClr val="4D0092"/>
    </a:custClr>
    <a:custClr name="Darker 1">
      <a:srgbClr val="4D129E"/>
    </a:custClr>
    <a:custClr name="TCS Purple">
      <a:srgbClr val="4D2F9E"/>
    </a:custClr>
    <a:custClr name="Lighter 1">
      <a:srgbClr val="7159B1"/>
    </a:custClr>
    <a:custClr name="Lighter 2">
      <a:srgbClr val="9482C5"/>
    </a:custClr>
    <a:custClr name="Lighter 3">
      <a:srgbClr val="B8ACD8"/>
    </a:custClr>
    <a:custClr name="Darker 2">
      <a:srgbClr val="8F0035"/>
    </a:custClr>
    <a:custClr name="Darker 1">
      <a:srgbClr val="A30046"/>
    </a:custClr>
    <a:custClr name="TCS Magenta">
      <a:srgbClr val="BE0046"/>
    </a:custClr>
    <a:custClr name="Lighter 1">
      <a:srgbClr val="CB336B"/>
    </a:custClr>
    <a:custClr name="LIghter 2">
      <a:srgbClr val="D86690"/>
    </a:custClr>
    <a:custClr name="Lighter 3">
      <a:srgbClr val="E599B5"/>
    </a:custClr>
    <a:custClr name="Darker 2">
      <a:srgbClr val="B03C00"/>
    </a:custClr>
    <a:custClr name="Darker 1">
      <a:srgbClr val="CD5000"/>
    </a:custClr>
    <a:custClr name="TCS Orange">
      <a:srgbClr val="EB5000"/>
    </a:custClr>
    <a:custClr name="Lighter 1">
      <a:srgbClr val="EF7333"/>
    </a:custClr>
    <a:custClr name="Lighter 2">
      <a:srgbClr val="F39666"/>
    </a:custClr>
    <a:custClr name="Lighter 3">
      <a:srgbClr val="F7B999"/>
    </a:custClr>
    <a:custClr name="Darker 2">
      <a:srgbClr val="FFBC00"/>
    </a:custClr>
    <a:custClr name="Darker 1">
      <a:srgbClr val="FFD300"/>
    </a:custClr>
    <a:custClr name="TCS Yellow">
      <a:srgbClr val="FFE600"/>
    </a:custClr>
    <a:custClr name="Lighter 1">
      <a:srgbClr val="FFEB33"/>
    </a:custClr>
    <a:custClr name="Lighter 2">
      <a:srgbClr val="FFF066"/>
    </a:custClr>
    <a:custClr name="Lighter 3">
      <a:srgbClr val="FFF599"/>
    </a:custClr>
  </a:custClrLst>
  <a:extLst>
    <a:ext uri="{05A4C25C-085E-4340-85A3-A5531E510DB2}">
      <thm15:themeFamily xmlns:thm15="http://schemas.microsoft.com/office/thememl/2012/main" name="Presentation1" id="{79165DB3-9531-4203-B2AC-E708D966FEA4}" vid="{2238CE64-30DE-4C0A-948A-92BA0DA6F057}"/>
    </a:ext>
  </a:extLst>
</a:theme>
</file>

<file path=ppt/theme/theme10.xml><?xml version="1.0" encoding="utf-8"?>
<a:theme xmlns:a="http://schemas.openxmlformats.org/drawingml/2006/main" name="Title Slide_Black Yellow">
  <a:themeElements>
    <a:clrScheme name="BOB Color 1">
      <a:dk1>
        <a:srgbClr val="000000"/>
      </a:dk1>
      <a:lt1>
        <a:srgbClr val="FFFFFF"/>
      </a:lt1>
      <a:dk2>
        <a:srgbClr val="1E2323"/>
      </a:dk2>
      <a:lt2>
        <a:srgbClr val="FFFFFF"/>
      </a:lt2>
      <a:accent1>
        <a:srgbClr val="83EBE7"/>
      </a:accent1>
      <a:accent2>
        <a:srgbClr val="47A3EB"/>
      </a:accent2>
      <a:accent3>
        <a:srgbClr val="7159B1"/>
      </a:accent3>
      <a:accent4>
        <a:srgbClr val="CB336B"/>
      </a:accent4>
      <a:accent5>
        <a:srgbClr val="EF7333"/>
      </a:accent5>
      <a:accent6>
        <a:srgbClr val="FFEB33"/>
      </a:accent6>
      <a:hlink>
        <a:srgbClr val="E41165"/>
      </a:hlink>
      <a:folHlink>
        <a:srgbClr val="005B9C"/>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White">
      <a:srgbClr val="FFFFFF"/>
    </a:custClr>
    <a:custClr name="Black">
      <a:srgbClr val="000000"/>
    </a:custClr>
    <a:custClr name="TCS Pink-New">
      <a:srgbClr val="E41165"/>
    </a:custClr>
    <a:custClr name="Darker 2">
      <a:srgbClr val="00ACAC"/>
    </a:custClr>
    <a:custClr name="Darker 1">
      <a:srgbClr val="1ACFCF"/>
    </a:custClr>
    <a:custClr name="TCS Green">
      <a:srgbClr val="64E6E1"/>
    </a:custClr>
    <a:custClr name="Lighter 1">
      <a:srgbClr val="83EBE7"/>
    </a:custClr>
    <a:custClr name="Lighter 2">
      <a:srgbClr val="A2F0ED"/>
    </a:custClr>
    <a:custClr name="Lighter 3">
      <a:srgbClr val="C1F5F3"/>
    </a:custClr>
    <a:custClr name="Darker 2">
      <a:srgbClr val="154B8C"/>
    </a:custClr>
    <a:custClr name="Darker 1">
      <a:srgbClr val="005B9C"/>
    </a:custClr>
    <a:custClr name="TCS Blue">
      <a:srgbClr val="007DC5"/>
    </a:custClr>
    <a:custClr name="Lighter 1">
      <a:srgbClr val="47A3EB"/>
    </a:custClr>
    <a:custClr name="Lighter 2">
      <a:srgbClr val="75BAF0"/>
    </a:custClr>
    <a:custClr name="Lighter 3">
      <a:srgbClr val="A3D1F5"/>
    </a:custClr>
    <a:custClr name="Darker 2">
      <a:srgbClr val="4D0092"/>
    </a:custClr>
    <a:custClr name="Darker 1">
      <a:srgbClr val="4D129E"/>
    </a:custClr>
    <a:custClr name="TCS Purple">
      <a:srgbClr val="4D2F9E"/>
    </a:custClr>
    <a:custClr name="Lighter 1">
      <a:srgbClr val="7159B1"/>
    </a:custClr>
    <a:custClr name="Lighter 2">
      <a:srgbClr val="9482C5"/>
    </a:custClr>
    <a:custClr name="Lighter 3">
      <a:srgbClr val="B8ACD8"/>
    </a:custClr>
    <a:custClr name="Darker 2">
      <a:srgbClr val="8F0035"/>
    </a:custClr>
    <a:custClr name="Darker 1">
      <a:srgbClr val="A30046"/>
    </a:custClr>
    <a:custClr name="TCS Magenta">
      <a:srgbClr val="BE0046"/>
    </a:custClr>
    <a:custClr name="Lighter 1">
      <a:srgbClr val="CB336B"/>
    </a:custClr>
    <a:custClr name="LIghter 2">
      <a:srgbClr val="D86690"/>
    </a:custClr>
    <a:custClr name="Lighter 3">
      <a:srgbClr val="E599B5"/>
    </a:custClr>
    <a:custClr name="Darker 2">
      <a:srgbClr val="B03C00"/>
    </a:custClr>
    <a:custClr name="Darker 1">
      <a:srgbClr val="CD5000"/>
    </a:custClr>
    <a:custClr name="TCS Orange">
      <a:srgbClr val="EB5000"/>
    </a:custClr>
    <a:custClr name="Lighter 1">
      <a:srgbClr val="EF7333"/>
    </a:custClr>
    <a:custClr name="Lighter 2">
      <a:srgbClr val="F39666"/>
    </a:custClr>
    <a:custClr name="Lighter 3">
      <a:srgbClr val="F7B999"/>
    </a:custClr>
    <a:custClr name="Darker 2">
      <a:srgbClr val="FFBC00"/>
    </a:custClr>
    <a:custClr name="Darker 1">
      <a:srgbClr val="FFD300"/>
    </a:custClr>
    <a:custClr name="TCS Yellow">
      <a:srgbClr val="FFE600"/>
    </a:custClr>
    <a:custClr name="Lighter 1">
      <a:srgbClr val="FFEB33"/>
    </a:custClr>
    <a:custClr name="Lighter 2">
      <a:srgbClr val="FFF066"/>
    </a:custClr>
    <a:custClr name="Lighter 3">
      <a:srgbClr val="FFF599"/>
    </a:custClr>
  </a:custClrLst>
  <a:extLst>
    <a:ext uri="{05A4C25C-085E-4340-85A3-A5531E510DB2}">
      <thm15:themeFamily xmlns:thm15="http://schemas.microsoft.com/office/thememl/2012/main" name="Presentation1" id="{79165DB3-9531-4203-B2AC-E708D966FEA4}" vid="{7969EC71-BC8D-4BEF-96C3-70D5E9F70EF7}"/>
    </a:ext>
  </a:extLst>
</a:theme>
</file>

<file path=ppt/theme/theme11.xml><?xml version="1.0" encoding="utf-8"?>
<a:theme xmlns:a="http://schemas.openxmlformats.org/drawingml/2006/main" name="Title Slide_White Yellow">
  <a:themeElements>
    <a:clrScheme name="BOB Color 1">
      <a:dk1>
        <a:srgbClr val="000000"/>
      </a:dk1>
      <a:lt1>
        <a:srgbClr val="FFFFFF"/>
      </a:lt1>
      <a:dk2>
        <a:srgbClr val="1E2323"/>
      </a:dk2>
      <a:lt2>
        <a:srgbClr val="FFFFFF"/>
      </a:lt2>
      <a:accent1>
        <a:srgbClr val="83EBE7"/>
      </a:accent1>
      <a:accent2>
        <a:srgbClr val="47A3EB"/>
      </a:accent2>
      <a:accent3>
        <a:srgbClr val="7159B1"/>
      </a:accent3>
      <a:accent4>
        <a:srgbClr val="CB336B"/>
      </a:accent4>
      <a:accent5>
        <a:srgbClr val="EF7333"/>
      </a:accent5>
      <a:accent6>
        <a:srgbClr val="FFEB33"/>
      </a:accent6>
      <a:hlink>
        <a:srgbClr val="E41165"/>
      </a:hlink>
      <a:folHlink>
        <a:srgbClr val="005B9C"/>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White">
      <a:srgbClr val="FFFFFF"/>
    </a:custClr>
    <a:custClr name="Black">
      <a:srgbClr val="000000"/>
    </a:custClr>
    <a:custClr name="TCS Pink-New">
      <a:srgbClr val="E41165"/>
    </a:custClr>
    <a:custClr name="Darker 2">
      <a:srgbClr val="00ACAC"/>
    </a:custClr>
    <a:custClr name="Darker 1">
      <a:srgbClr val="1ACFCF"/>
    </a:custClr>
    <a:custClr name="TCS Green">
      <a:srgbClr val="64E6E1"/>
    </a:custClr>
    <a:custClr name="Lighter 1">
      <a:srgbClr val="83EBE7"/>
    </a:custClr>
    <a:custClr name="Lighter 2">
      <a:srgbClr val="A2F0ED"/>
    </a:custClr>
    <a:custClr name="Lighter 3">
      <a:srgbClr val="C1F5F3"/>
    </a:custClr>
    <a:custClr name="Darker 2">
      <a:srgbClr val="154B8C"/>
    </a:custClr>
    <a:custClr name="Darker 1">
      <a:srgbClr val="005B9C"/>
    </a:custClr>
    <a:custClr name="TCS Blue">
      <a:srgbClr val="007DC5"/>
    </a:custClr>
    <a:custClr name="Lighter 1">
      <a:srgbClr val="47A3EB"/>
    </a:custClr>
    <a:custClr name="Lighter 2">
      <a:srgbClr val="75BAF0"/>
    </a:custClr>
    <a:custClr name="Lighter 3">
      <a:srgbClr val="A3D1F5"/>
    </a:custClr>
    <a:custClr name="Darker 2">
      <a:srgbClr val="4D0092"/>
    </a:custClr>
    <a:custClr name="Darker 1">
      <a:srgbClr val="4D129E"/>
    </a:custClr>
    <a:custClr name="TCS Purple">
      <a:srgbClr val="4D2F9E"/>
    </a:custClr>
    <a:custClr name="Lighter 1">
      <a:srgbClr val="7159B1"/>
    </a:custClr>
    <a:custClr name="Lighter 2">
      <a:srgbClr val="9482C5"/>
    </a:custClr>
    <a:custClr name="Lighter 3">
      <a:srgbClr val="B8ACD8"/>
    </a:custClr>
    <a:custClr name="Darker 2">
      <a:srgbClr val="8F0035"/>
    </a:custClr>
    <a:custClr name="Darker 1">
      <a:srgbClr val="A30046"/>
    </a:custClr>
    <a:custClr name="TCS Magenta">
      <a:srgbClr val="BE0046"/>
    </a:custClr>
    <a:custClr name="Lighter 1">
      <a:srgbClr val="CB336B"/>
    </a:custClr>
    <a:custClr name="LIghter 2">
      <a:srgbClr val="D86690"/>
    </a:custClr>
    <a:custClr name="Lighter 3">
      <a:srgbClr val="E599B5"/>
    </a:custClr>
    <a:custClr name="Darker 2">
      <a:srgbClr val="B03C00"/>
    </a:custClr>
    <a:custClr name="Darker 1">
      <a:srgbClr val="CD5000"/>
    </a:custClr>
    <a:custClr name="TCS Orange">
      <a:srgbClr val="EB5000"/>
    </a:custClr>
    <a:custClr name="Lighter 1">
      <a:srgbClr val="EF7333"/>
    </a:custClr>
    <a:custClr name="Lighter 2">
      <a:srgbClr val="F39666"/>
    </a:custClr>
    <a:custClr name="Lighter 3">
      <a:srgbClr val="F7B999"/>
    </a:custClr>
    <a:custClr name="Darker 2">
      <a:srgbClr val="FFBC00"/>
    </a:custClr>
    <a:custClr name="Darker 1">
      <a:srgbClr val="FFD300"/>
    </a:custClr>
    <a:custClr name="TCS Yellow">
      <a:srgbClr val="FFE600"/>
    </a:custClr>
    <a:custClr name="Lighter 1">
      <a:srgbClr val="FFEB33"/>
    </a:custClr>
    <a:custClr name="Lighter 2">
      <a:srgbClr val="FFF066"/>
    </a:custClr>
    <a:custClr name="Lighter 3">
      <a:srgbClr val="FFF599"/>
    </a:custClr>
  </a:custClrLst>
  <a:extLst>
    <a:ext uri="{05A4C25C-085E-4340-85A3-A5531E510DB2}">
      <thm15:themeFamily xmlns:thm15="http://schemas.microsoft.com/office/thememl/2012/main" name="Presentation1" id="{79165DB3-9531-4203-B2AC-E708D966FEA4}" vid="{7CDCDC8F-AE63-4DB9-9C50-08D5BDAAAA72}"/>
    </a:ext>
  </a:extLst>
</a:theme>
</file>

<file path=ppt/theme/theme12.xml><?xml version="1.0" encoding="utf-8"?>
<a:theme xmlns:a="http://schemas.openxmlformats.org/drawingml/2006/main" name="Title Slide_Black Without Image">
  <a:themeElements>
    <a:clrScheme name="BOB Color 1">
      <a:dk1>
        <a:srgbClr val="000000"/>
      </a:dk1>
      <a:lt1>
        <a:srgbClr val="FFFFFF"/>
      </a:lt1>
      <a:dk2>
        <a:srgbClr val="1E2323"/>
      </a:dk2>
      <a:lt2>
        <a:srgbClr val="FFFFFF"/>
      </a:lt2>
      <a:accent1>
        <a:srgbClr val="83EBE7"/>
      </a:accent1>
      <a:accent2>
        <a:srgbClr val="47A3EB"/>
      </a:accent2>
      <a:accent3>
        <a:srgbClr val="7159B1"/>
      </a:accent3>
      <a:accent4>
        <a:srgbClr val="CB336B"/>
      </a:accent4>
      <a:accent5>
        <a:srgbClr val="EF7333"/>
      </a:accent5>
      <a:accent6>
        <a:srgbClr val="FFEB33"/>
      </a:accent6>
      <a:hlink>
        <a:srgbClr val="E41165"/>
      </a:hlink>
      <a:folHlink>
        <a:srgbClr val="005B9C"/>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White">
      <a:srgbClr val="FFFFFF"/>
    </a:custClr>
    <a:custClr name="Black">
      <a:srgbClr val="000000"/>
    </a:custClr>
    <a:custClr name="TCS Pink-New">
      <a:srgbClr val="E41165"/>
    </a:custClr>
    <a:custClr name="Darker 2">
      <a:srgbClr val="00ACAC"/>
    </a:custClr>
    <a:custClr name="Darker 1">
      <a:srgbClr val="1ACFCF"/>
    </a:custClr>
    <a:custClr name="TCS Green">
      <a:srgbClr val="64E6E1"/>
    </a:custClr>
    <a:custClr name="Lighter 1">
      <a:srgbClr val="83EBE7"/>
    </a:custClr>
    <a:custClr name="Lighter 2">
      <a:srgbClr val="A2F0ED"/>
    </a:custClr>
    <a:custClr name="Lighter 3">
      <a:srgbClr val="C1F5F3"/>
    </a:custClr>
    <a:custClr name="Darker 2">
      <a:srgbClr val="154B8C"/>
    </a:custClr>
    <a:custClr name="Darker 1">
      <a:srgbClr val="005B9C"/>
    </a:custClr>
    <a:custClr name="TCS Blue">
      <a:srgbClr val="007DC5"/>
    </a:custClr>
    <a:custClr name="Lighter 1">
      <a:srgbClr val="47A3EB"/>
    </a:custClr>
    <a:custClr name="Lighter 2">
      <a:srgbClr val="75BAF0"/>
    </a:custClr>
    <a:custClr name="Lighter 3">
      <a:srgbClr val="A3D1F5"/>
    </a:custClr>
    <a:custClr name="Darker 2">
      <a:srgbClr val="4D0092"/>
    </a:custClr>
    <a:custClr name="Darker 1">
      <a:srgbClr val="4D129E"/>
    </a:custClr>
    <a:custClr name="TCS Purple">
      <a:srgbClr val="4D2F9E"/>
    </a:custClr>
    <a:custClr name="Lighter 1">
      <a:srgbClr val="7159B1"/>
    </a:custClr>
    <a:custClr name="Lighter 2">
      <a:srgbClr val="9482C5"/>
    </a:custClr>
    <a:custClr name="Lighter 3">
      <a:srgbClr val="B8ACD8"/>
    </a:custClr>
    <a:custClr name="Darker 2">
      <a:srgbClr val="8F0035"/>
    </a:custClr>
    <a:custClr name="Darker 1">
      <a:srgbClr val="A30046"/>
    </a:custClr>
    <a:custClr name="TCS Magenta">
      <a:srgbClr val="BE0046"/>
    </a:custClr>
    <a:custClr name="Lighter 1">
      <a:srgbClr val="CB336B"/>
    </a:custClr>
    <a:custClr name="LIghter 2">
      <a:srgbClr val="D86690"/>
    </a:custClr>
    <a:custClr name="Lighter 3">
      <a:srgbClr val="E599B5"/>
    </a:custClr>
    <a:custClr name="Darker 2">
      <a:srgbClr val="B03C00"/>
    </a:custClr>
    <a:custClr name="Darker 1">
      <a:srgbClr val="CD5000"/>
    </a:custClr>
    <a:custClr name="TCS Orange">
      <a:srgbClr val="EB5000"/>
    </a:custClr>
    <a:custClr name="Lighter 1">
      <a:srgbClr val="EF7333"/>
    </a:custClr>
    <a:custClr name="Lighter 2">
      <a:srgbClr val="F39666"/>
    </a:custClr>
    <a:custClr name="Lighter 3">
      <a:srgbClr val="F7B999"/>
    </a:custClr>
    <a:custClr name="Darker 2">
      <a:srgbClr val="FFBC00"/>
    </a:custClr>
    <a:custClr name="Darker 1">
      <a:srgbClr val="FFD300"/>
    </a:custClr>
    <a:custClr name="TCS Yellow">
      <a:srgbClr val="FFE600"/>
    </a:custClr>
    <a:custClr name="Lighter 1">
      <a:srgbClr val="FFEB33"/>
    </a:custClr>
    <a:custClr name="Lighter 2">
      <a:srgbClr val="FFF066"/>
    </a:custClr>
    <a:custClr name="Lighter 3">
      <a:srgbClr val="FFF599"/>
    </a:custClr>
  </a:custClrLst>
  <a:extLst>
    <a:ext uri="{05A4C25C-085E-4340-85A3-A5531E510DB2}">
      <thm15:themeFamily xmlns:thm15="http://schemas.microsoft.com/office/thememl/2012/main" name="Presentation1" id="{79165DB3-9531-4203-B2AC-E708D966FEA4}" vid="{23F910DC-9EB4-4AE5-B5D9-E53552E7EF80}"/>
    </a:ext>
  </a:extLst>
</a:theme>
</file>

<file path=ppt/theme/theme13.xml><?xml version="1.0" encoding="utf-8"?>
<a:theme xmlns:a="http://schemas.openxmlformats.org/drawingml/2006/main" name="Title Slide_White Without Image">
  <a:themeElements>
    <a:clrScheme name="BOB Color 1">
      <a:dk1>
        <a:srgbClr val="000000"/>
      </a:dk1>
      <a:lt1>
        <a:srgbClr val="FFFFFF"/>
      </a:lt1>
      <a:dk2>
        <a:srgbClr val="1E2323"/>
      </a:dk2>
      <a:lt2>
        <a:srgbClr val="FFFFFF"/>
      </a:lt2>
      <a:accent1>
        <a:srgbClr val="83EBE7"/>
      </a:accent1>
      <a:accent2>
        <a:srgbClr val="47A3EB"/>
      </a:accent2>
      <a:accent3>
        <a:srgbClr val="7159B1"/>
      </a:accent3>
      <a:accent4>
        <a:srgbClr val="CB336B"/>
      </a:accent4>
      <a:accent5>
        <a:srgbClr val="EF7333"/>
      </a:accent5>
      <a:accent6>
        <a:srgbClr val="FFEB33"/>
      </a:accent6>
      <a:hlink>
        <a:srgbClr val="E41165"/>
      </a:hlink>
      <a:folHlink>
        <a:srgbClr val="005B9C"/>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White">
      <a:srgbClr val="FFFFFF"/>
    </a:custClr>
    <a:custClr name="Black">
      <a:srgbClr val="000000"/>
    </a:custClr>
    <a:custClr name="TCS Pink-New">
      <a:srgbClr val="E41165"/>
    </a:custClr>
    <a:custClr name="Darker 2">
      <a:srgbClr val="00ACAC"/>
    </a:custClr>
    <a:custClr name="Darker 1">
      <a:srgbClr val="1ACFCF"/>
    </a:custClr>
    <a:custClr name="TCS Green">
      <a:srgbClr val="64E6E1"/>
    </a:custClr>
    <a:custClr name="Lighter 1">
      <a:srgbClr val="83EBE7"/>
    </a:custClr>
    <a:custClr name="Lighter 2">
      <a:srgbClr val="A2F0ED"/>
    </a:custClr>
    <a:custClr name="Lighter 3">
      <a:srgbClr val="C1F5F3"/>
    </a:custClr>
    <a:custClr name="Darker 2">
      <a:srgbClr val="154B8C"/>
    </a:custClr>
    <a:custClr name="Darker 1">
      <a:srgbClr val="005B9C"/>
    </a:custClr>
    <a:custClr name="TCS Blue">
      <a:srgbClr val="007DC5"/>
    </a:custClr>
    <a:custClr name="Lighter 1">
      <a:srgbClr val="47A3EB"/>
    </a:custClr>
    <a:custClr name="Lighter 2">
      <a:srgbClr val="75BAF0"/>
    </a:custClr>
    <a:custClr name="Lighter 3">
      <a:srgbClr val="A3D1F5"/>
    </a:custClr>
    <a:custClr name="Darker 2">
      <a:srgbClr val="4D0092"/>
    </a:custClr>
    <a:custClr name="Darker 1">
      <a:srgbClr val="4D129E"/>
    </a:custClr>
    <a:custClr name="TCS Purple">
      <a:srgbClr val="4D2F9E"/>
    </a:custClr>
    <a:custClr name="Lighter 1">
      <a:srgbClr val="7159B1"/>
    </a:custClr>
    <a:custClr name="Lighter 2">
      <a:srgbClr val="9482C5"/>
    </a:custClr>
    <a:custClr name="Lighter 3">
      <a:srgbClr val="B8ACD8"/>
    </a:custClr>
    <a:custClr name="Darker 2">
      <a:srgbClr val="8F0035"/>
    </a:custClr>
    <a:custClr name="Darker 1">
      <a:srgbClr val="A30046"/>
    </a:custClr>
    <a:custClr name="TCS Magenta">
      <a:srgbClr val="BE0046"/>
    </a:custClr>
    <a:custClr name="Lighter 1">
      <a:srgbClr val="CB336B"/>
    </a:custClr>
    <a:custClr name="LIghter 2">
      <a:srgbClr val="D86690"/>
    </a:custClr>
    <a:custClr name="Lighter 3">
      <a:srgbClr val="E599B5"/>
    </a:custClr>
    <a:custClr name="Darker 2">
      <a:srgbClr val="B03C00"/>
    </a:custClr>
    <a:custClr name="Darker 1">
      <a:srgbClr val="CD5000"/>
    </a:custClr>
    <a:custClr name="TCS Orange">
      <a:srgbClr val="EB5000"/>
    </a:custClr>
    <a:custClr name="Lighter 1">
      <a:srgbClr val="EF7333"/>
    </a:custClr>
    <a:custClr name="Lighter 2">
      <a:srgbClr val="F39666"/>
    </a:custClr>
    <a:custClr name="Lighter 3">
      <a:srgbClr val="F7B999"/>
    </a:custClr>
    <a:custClr name="Darker 2">
      <a:srgbClr val="FFBC00"/>
    </a:custClr>
    <a:custClr name="Darker 1">
      <a:srgbClr val="FFD300"/>
    </a:custClr>
    <a:custClr name="TCS Yellow">
      <a:srgbClr val="FFE600"/>
    </a:custClr>
    <a:custClr name="Lighter 1">
      <a:srgbClr val="FFEB33"/>
    </a:custClr>
    <a:custClr name="Lighter 2">
      <a:srgbClr val="FFF066"/>
    </a:custClr>
    <a:custClr name="Lighter 3">
      <a:srgbClr val="FFF599"/>
    </a:custClr>
  </a:custClrLst>
  <a:extLst>
    <a:ext uri="{05A4C25C-085E-4340-85A3-A5531E510DB2}">
      <thm15:themeFamily xmlns:thm15="http://schemas.microsoft.com/office/thememl/2012/main" name="Presentation1" id="{79165DB3-9531-4203-B2AC-E708D966FEA4}" vid="{53785EDE-4291-4028-BCAE-040CA6BD36C2}"/>
    </a:ext>
  </a:extLst>
</a:theme>
</file>

<file path=ppt/theme/theme14.xml><?xml version="1.0" encoding="utf-8"?>
<a:theme xmlns:a="http://schemas.openxmlformats.org/drawingml/2006/main" name="Divider Slide_Black">
  <a:themeElements>
    <a:clrScheme name="BOB Color 1">
      <a:dk1>
        <a:srgbClr val="000000"/>
      </a:dk1>
      <a:lt1>
        <a:srgbClr val="FFFFFF"/>
      </a:lt1>
      <a:dk2>
        <a:srgbClr val="1E2323"/>
      </a:dk2>
      <a:lt2>
        <a:srgbClr val="FFFFFF"/>
      </a:lt2>
      <a:accent1>
        <a:srgbClr val="83EBE7"/>
      </a:accent1>
      <a:accent2>
        <a:srgbClr val="47A3EB"/>
      </a:accent2>
      <a:accent3>
        <a:srgbClr val="7159B1"/>
      </a:accent3>
      <a:accent4>
        <a:srgbClr val="CB336B"/>
      </a:accent4>
      <a:accent5>
        <a:srgbClr val="EF7333"/>
      </a:accent5>
      <a:accent6>
        <a:srgbClr val="FFEB33"/>
      </a:accent6>
      <a:hlink>
        <a:srgbClr val="E41165"/>
      </a:hlink>
      <a:folHlink>
        <a:srgbClr val="005B9C"/>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F03782"/>
        </a:solidFill>
        <a:ln>
          <a:noFill/>
        </a:ln>
      </a:spPr>
      <a:bodyPr rtlCol="0" anchor="ctr"/>
      <a:lstStyle>
        <a:defPPr algn="ctr">
          <a:defRPr sz="1600" dirty="0"/>
        </a:defPPr>
      </a:lstStyle>
      <a:style>
        <a:lnRef idx="2">
          <a:schemeClr val="accent1">
            <a:shade val="50000"/>
          </a:schemeClr>
        </a:lnRef>
        <a:fillRef idx="1">
          <a:schemeClr val="accent1"/>
        </a:fillRef>
        <a:effectRef idx="0">
          <a:schemeClr val="accent1"/>
        </a:effectRef>
        <a:fontRef idx="minor">
          <a:schemeClr val="lt1"/>
        </a:fontRef>
      </a:style>
    </a:spDef>
    <a:lnDef>
      <a:spPr>
        <a:ln>
          <a:solidFill>
            <a:srgbClr val="F0378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nchor="ctr" anchorCtr="0">
        <a:noAutofit/>
      </a:bodyPr>
      <a:lstStyle>
        <a:defPPr algn="ctr">
          <a:defRPr sz="1600" dirty="0">
            <a:solidFill>
              <a:schemeClr val="tx1"/>
            </a:solidFill>
          </a:defRPr>
        </a:defPPr>
      </a:lstStyle>
    </a:txDef>
  </a:objectDefaults>
  <a:extraClrSchemeLst/>
  <a:custClrLst>
    <a:custClr name="White">
      <a:srgbClr val="FFFFFF"/>
    </a:custClr>
    <a:custClr name="Black">
      <a:srgbClr val="000000"/>
    </a:custClr>
    <a:custClr name="TCS Pink-New">
      <a:srgbClr val="E41165"/>
    </a:custClr>
    <a:custClr name="Darker 2">
      <a:srgbClr val="00ACAC"/>
    </a:custClr>
    <a:custClr name="Darker 1">
      <a:srgbClr val="1ACFCF"/>
    </a:custClr>
    <a:custClr name="TCS Green">
      <a:srgbClr val="64E6E1"/>
    </a:custClr>
    <a:custClr name="Lighter 1">
      <a:srgbClr val="83EBE7"/>
    </a:custClr>
    <a:custClr name="Lighter 2">
      <a:srgbClr val="A2F0ED"/>
    </a:custClr>
    <a:custClr name="Lighter 3">
      <a:srgbClr val="C1F5F3"/>
    </a:custClr>
    <a:custClr name="Darker 2">
      <a:srgbClr val="154B8C"/>
    </a:custClr>
    <a:custClr name="Darker 1">
      <a:srgbClr val="005B9C"/>
    </a:custClr>
    <a:custClr name="TCS Blue">
      <a:srgbClr val="007DC5"/>
    </a:custClr>
    <a:custClr name="Lighter 1">
      <a:srgbClr val="47A3EB"/>
    </a:custClr>
    <a:custClr name="Lighter 2">
      <a:srgbClr val="75BAF0"/>
    </a:custClr>
    <a:custClr name="Lighter 3">
      <a:srgbClr val="A3D1F5"/>
    </a:custClr>
    <a:custClr name="Darker 2">
      <a:srgbClr val="4D0092"/>
    </a:custClr>
    <a:custClr name="Darker 1">
      <a:srgbClr val="4D129E"/>
    </a:custClr>
    <a:custClr name="TCS Purple">
      <a:srgbClr val="4D2F9E"/>
    </a:custClr>
    <a:custClr name="Lighter 1">
      <a:srgbClr val="7159B1"/>
    </a:custClr>
    <a:custClr name="Lighter 2">
      <a:srgbClr val="9482C5"/>
    </a:custClr>
    <a:custClr name="Lighter 3">
      <a:srgbClr val="B8ACD8"/>
    </a:custClr>
    <a:custClr name="Darker 2">
      <a:srgbClr val="8F0035"/>
    </a:custClr>
    <a:custClr name="Darker 1">
      <a:srgbClr val="A30046"/>
    </a:custClr>
    <a:custClr name="TCS Magenta">
      <a:srgbClr val="BE0046"/>
    </a:custClr>
    <a:custClr name="Lighter 1">
      <a:srgbClr val="CB336B"/>
    </a:custClr>
    <a:custClr name="LIghter 2">
      <a:srgbClr val="D86690"/>
    </a:custClr>
    <a:custClr name="Lighter 3">
      <a:srgbClr val="E599B5"/>
    </a:custClr>
    <a:custClr name="Darker 2">
      <a:srgbClr val="B03C00"/>
    </a:custClr>
    <a:custClr name="Darker 1">
      <a:srgbClr val="CD5000"/>
    </a:custClr>
    <a:custClr name="TCS Orange">
      <a:srgbClr val="EB5000"/>
    </a:custClr>
    <a:custClr name="Lighter 1">
      <a:srgbClr val="EF7333"/>
    </a:custClr>
    <a:custClr name="Lighter 2">
      <a:srgbClr val="F39666"/>
    </a:custClr>
    <a:custClr name="Lighter 3">
      <a:srgbClr val="F7B999"/>
    </a:custClr>
    <a:custClr name="Darker 2">
      <a:srgbClr val="FFBC00"/>
    </a:custClr>
    <a:custClr name="Darker 1">
      <a:srgbClr val="FFD300"/>
    </a:custClr>
    <a:custClr name="TCS Yellow">
      <a:srgbClr val="FFE600"/>
    </a:custClr>
    <a:custClr name="Lighter 1">
      <a:srgbClr val="FFEB33"/>
    </a:custClr>
    <a:custClr name="Lighter 2">
      <a:srgbClr val="FFF066"/>
    </a:custClr>
    <a:custClr name="Lighter 3">
      <a:srgbClr val="FFF599"/>
    </a:custClr>
  </a:custClrLst>
  <a:extLst>
    <a:ext uri="{05A4C25C-085E-4340-85A3-A5531E510DB2}">
      <thm15:themeFamily xmlns:thm15="http://schemas.microsoft.com/office/thememl/2012/main" name="Presentation1" id="{79165DB3-9531-4203-B2AC-E708D966FEA4}" vid="{2165E269-A9D4-4871-B743-C7F6CA2AA0B3}"/>
    </a:ext>
  </a:extLst>
</a:theme>
</file>

<file path=ppt/theme/theme15.xml><?xml version="1.0" encoding="utf-8"?>
<a:theme xmlns:a="http://schemas.openxmlformats.org/drawingml/2006/main" name="Divider Slide_White">
  <a:themeElements>
    <a:clrScheme name="BOB Color 1">
      <a:dk1>
        <a:srgbClr val="000000"/>
      </a:dk1>
      <a:lt1>
        <a:srgbClr val="FFFFFF"/>
      </a:lt1>
      <a:dk2>
        <a:srgbClr val="1E2323"/>
      </a:dk2>
      <a:lt2>
        <a:srgbClr val="FFFFFF"/>
      </a:lt2>
      <a:accent1>
        <a:srgbClr val="83EBE7"/>
      </a:accent1>
      <a:accent2>
        <a:srgbClr val="47A3EB"/>
      </a:accent2>
      <a:accent3>
        <a:srgbClr val="7159B1"/>
      </a:accent3>
      <a:accent4>
        <a:srgbClr val="CB336B"/>
      </a:accent4>
      <a:accent5>
        <a:srgbClr val="EF7333"/>
      </a:accent5>
      <a:accent6>
        <a:srgbClr val="FFEB33"/>
      </a:accent6>
      <a:hlink>
        <a:srgbClr val="E41165"/>
      </a:hlink>
      <a:folHlink>
        <a:srgbClr val="005B9C"/>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White">
      <a:srgbClr val="FFFFFF"/>
    </a:custClr>
    <a:custClr name="Black">
      <a:srgbClr val="000000"/>
    </a:custClr>
    <a:custClr name="TCS Pink-New">
      <a:srgbClr val="E41165"/>
    </a:custClr>
    <a:custClr name="Darker 2">
      <a:srgbClr val="00ACAC"/>
    </a:custClr>
    <a:custClr name="Darker 1">
      <a:srgbClr val="1ACFCF"/>
    </a:custClr>
    <a:custClr name="TCS Green">
      <a:srgbClr val="64E6E1"/>
    </a:custClr>
    <a:custClr name="Lighter 1">
      <a:srgbClr val="83EBE7"/>
    </a:custClr>
    <a:custClr name="Lighter 2">
      <a:srgbClr val="A2F0ED"/>
    </a:custClr>
    <a:custClr name="Lighter 3">
      <a:srgbClr val="C1F5F3"/>
    </a:custClr>
    <a:custClr name="Darker 2">
      <a:srgbClr val="154B8C"/>
    </a:custClr>
    <a:custClr name="Darker 1">
      <a:srgbClr val="005B9C"/>
    </a:custClr>
    <a:custClr name="TCS Blue">
      <a:srgbClr val="007DC5"/>
    </a:custClr>
    <a:custClr name="Lighter 1">
      <a:srgbClr val="47A3EB"/>
    </a:custClr>
    <a:custClr name="Lighter 2">
      <a:srgbClr val="75BAF0"/>
    </a:custClr>
    <a:custClr name="Lighter 3">
      <a:srgbClr val="A3D1F5"/>
    </a:custClr>
    <a:custClr name="Darker 2">
      <a:srgbClr val="4D0092"/>
    </a:custClr>
    <a:custClr name="Darker 1">
      <a:srgbClr val="4D129E"/>
    </a:custClr>
    <a:custClr name="TCS Purple">
      <a:srgbClr val="4D2F9E"/>
    </a:custClr>
    <a:custClr name="Lighter 1">
      <a:srgbClr val="7159B1"/>
    </a:custClr>
    <a:custClr name="Lighter 2">
      <a:srgbClr val="9482C5"/>
    </a:custClr>
    <a:custClr name="Lighter 3">
      <a:srgbClr val="B8ACD8"/>
    </a:custClr>
    <a:custClr name="Darker 2">
      <a:srgbClr val="8F0035"/>
    </a:custClr>
    <a:custClr name="Darker 1">
      <a:srgbClr val="A30046"/>
    </a:custClr>
    <a:custClr name="TCS Magenta">
      <a:srgbClr val="BE0046"/>
    </a:custClr>
    <a:custClr name="Lighter 1">
      <a:srgbClr val="CB336B"/>
    </a:custClr>
    <a:custClr name="LIghter 2">
      <a:srgbClr val="D86690"/>
    </a:custClr>
    <a:custClr name="Lighter 3">
      <a:srgbClr val="E599B5"/>
    </a:custClr>
    <a:custClr name="Darker 2">
      <a:srgbClr val="B03C00"/>
    </a:custClr>
    <a:custClr name="Darker 1">
      <a:srgbClr val="CD5000"/>
    </a:custClr>
    <a:custClr name="TCS Orange">
      <a:srgbClr val="EB5000"/>
    </a:custClr>
    <a:custClr name="Lighter 1">
      <a:srgbClr val="EF7333"/>
    </a:custClr>
    <a:custClr name="Lighter 2">
      <a:srgbClr val="F39666"/>
    </a:custClr>
    <a:custClr name="Lighter 3">
      <a:srgbClr val="F7B999"/>
    </a:custClr>
    <a:custClr name="Darker 2">
      <a:srgbClr val="FFBC00"/>
    </a:custClr>
    <a:custClr name="Darker 1">
      <a:srgbClr val="FFD300"/>
    </a:custClr>
    <a:custClr name="TCS Yellow">
      <a:srgbClr val="FFE600"/>
    </a:custClr>
    <a:custClr name="Lighter 1">
      <a:srgbClr val="FFEB33"/>
    </a:custClr>
    <a:custClr name="Lighter 2">
      <a:srgbClr val="FFF066"/>
    </a:custClr>
    <a:custClr name="Lighter 3">
      <a:srgbClr val="FFF599"/>
    </a:custClr>
  </a:custClrLst>
  <a:extLst>
    <a:ext uri="{05A4C25C-085E-4340-85A3-A5531E510DB2}">
      <thm15:themeFamily xmlns:thm15="http://schemas.microsoft.com/office/thememl/2012/main" name="Presentation1" id="{79165DB3-9531-4203-B2AC-E708D966FEA4}" vid="{61260D48-D864-4D27-A851-809937ACE604}"/>
    </a:ext>
  </a:extLst>
</a:theme>
</file>

<file path=ppt/theme/theme16.xml><?xml version="1.0" encoding="utf-8"?>
<a:theme xmlns:a="http://schemas.openxmlformats.org/drawingml/2006/main" name="Thank Slide_Black">
  <a:themeElements>
    <a:clrScheme name="BOB Color 1">
      <a:dk1>
        <a:srgbClr val="000000"/>
      </a:dk1>
      <a:lt1>
        <a:srgbClr val="FFFFFF"/>
      </a:lt1>
      <a:dk2>
        <a:srgbClr val="1E2323"/>
      </a:dk2>
      <a:lt2>
        <a:srgbClr val="FFFFFF"/>
      </a:lt2>
      <a:accent1>
        <a:srgbClr val="83EBE7"/>
      </a:accent1>
      <a:accent2>
        <a:srgbClr val="47A3EB"/>
      </a:accent2>
      <a:accent3>
        <a:srgbClr val="7159B1"/>
      </a:accent3>
      <a:accent4>
        <a:srgbClr val="CB336B"/>
      </a:accent4>
      <a:accent5>
        <a:srgbClr val="EF7333"/>
      </a:accent5>
      <a:accent6>
        <a:srgbClr val="FFEB33"/>
      </a:accent6>
      <a:hlink>
        <a:srgbClr val="E41165"/>
      </a:hlink>
      <a:folHlink>
        <a:srgbClr val="005B9C"/>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F03782"/>
        </a:solidFill>
        <a:ln>
          <a:noFill/>
        </a:ln>
      </a:spPr>
      <a:bodyPr rtlCol="0" anchor="ctr"/>
      <a:lstStyle>
        <a:defPPr algn="ctr">
          <a:defRPr sz="1600" dirty="0"/>
        </a:defPPr>
      </a:lstStyle>
      <a:style>
        <a:lnRef idx="2">
          <a:schemeClr val="accent1">
            <a:shade val="50000"/>
          </a:schemeClr>
        </a:lnRef>
        <a:fillRef idx="1">
          <a:schemeClr val="accent1"/>
        </a:fillRef>
        <a:effectRef idx="0">
          <a:schemeClr val="accent1"/>
        </a:effectRef>
        <a:fontRef idx="minor">
          <a:schemeClr val="lt1"/>
        </a:fontRef>
      </a:style>
    </a:spDef>
    <a:lnDef>
      <a:spPr>
        <a:ln>
          <a:solidFill>
            <a:srgbClr val="F0378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nchor="ctr" anchorCtr="0">
        <a:noAutofit/>
      </a:bodyPr>
      <a:lstStyle>
        <a:defPPr algn="ctr">
          <a:defRPr sz="1600" dirty="0">
            <a:solidFill>
              <a:schemeClr val="tx1"/>
            </a:solidFill>
          </a:defRPr>
        </a:defPPr>
      </a:lstStyle>
    </a:txDef>
  </a:objectDefaults>
  <a:extraClrSchemeLst/>
  <a:custClrLst>
    <a:custClr name="White">
      <a:srgbClr val="FFFFFF"/>
    </a:custClr>
    <a:custClr name="Black">
      <a:srgbClr val="000000"/>
    </a:custClr>
    <a:custClr name="TCS Pink-New">
      <a:srgbClr val="E41165"/>
    </a:custClr>
    <a:custClr name="Darker 2">
      <a:srgbClr val="00ACAC"/>
    </a:custClr>
    <a:custClr name="Darker 1">
      <a:srgbClr val="1ACFCF"/>
    </a:custClr>
    <a:custClr name="TCS Green">
      <a:srgbClr val="64E6E1"/>
    </a:custClr>
    <a:custClr name="Lighter 1">
      <a:srgbClr val="83EBE7"/>
    </a:custClr>
    <a:custClr name="Lighter 2">
      <a:srgbClr val="A2F0ED"/>
    </a:custClr>
    <a:custClr name="Lighter 3">
      <a:srgbClr val="C1F5F3"/>
    </a:custClr>
    <a:custClr name="Darker 2">
      <a:srgbClr val="154B8C"/>
    </a:custClr>
    <a:custClr name="Darker 1">
      <a:srgbClr val="005B9C"/>
    </a:custClr>
    <a:custClr name="TCS Blue">
      <a:srgbClr val="007DC5"/>
    </a:custClr>
    <a:custClr name="Lighter 1">
      <a:srgbClr val="47A3EB"/>
    </a:custClr>
    <a:custClr name="Lighter 2">
      <a:srgbClr val="75BAF0"/>
    </a:custClr>
    <a:custClr name="Lighter 3">
      <a:srgbClr val="A3D1F5"/>
    </a:custClr>
    <a:custClr name="Darker 2">
      <a:srgbClr val="4D0092"/>
    </a:custClr>
    <a:custClr name="Darker 1">
      <a:srgbClr val="4D129E"/>
    </a:custClr>
    <a:custClr name="TCS Purple">
      <a:srgbClr val="4D2F9E"/>
    </a:custClr>
    <a:custClr name="Lighter 1">
      <a:srgbClr val="7159B1"/>
    </a:custClr>
    <a:custClr name="Lighter 2">
      <a:srgbClr val="9482C5"/>
    </a:custClr>
    <a:custClr name="Lighter 3">
      <a:srgbClr val="B8ACD8"/>
    </a:custClr>
    <a:custClr name="Darker 2">
      <a:srgbClr val="8F0035"/>
    </a:custClr>
    <a:custClr name="Darker 1">
      <a:srgbClr val="A30046"/>
    </a:custClr>
    <a:custClr name="TCS Magenta">
      <a:srgbClr val="BE0046"/>
    </a:custClr>
    <a:custClr name="Lighter 1">
      <a:srgbClr val="CB336B"/>
    </a:custClr>
    <a:custClr name="LIghter 2">
      <a:srgbClr val="D86690"/>
    </a:custClr>
    <a:custClr name="Lighter 3">
      <a:srgbClr val="E599B5"/>
    </a:custClr>
    <a:custClr name="Darker 2">
      <a:srgbClr val="B03C00"/>
    </a:custClr>
    <a:custClr name="Darker 1">
      <a:srgbClr val="CD5000"/>
    </a:custClr>
    <a:custClr name="TCS Orange">
      <a:srgbClr val="EB5000"/>
    </a:custClr>
    <a:custClr name="Lighter 1">
      <a:srgbClr val="EF7333"/>
    </a:custClr>
    <a:custClr name="Lighter 2">
      <a:srgbClr val="F39666"/>
    </a:custClr>
    <a:custClr name="Lighter 3">
      <a:srgbClr val="F7B999"/>
    </a:custClr>
    <a:custClr name="Darker 2">
      <a:srgbClr val="FFBC00"/>
    </a:custClr>
    <a:custClr name="Darker 1">
      <a:srgbClr val="FFD300"/>
    </a:custClr>
    <a:custClr name="TCS Yellow">
      <a:srgbClr val="FFE600"/>
    </a:custClr>
    <a:custClr name="Lighter 1">
      <a:srgbClr val="FFEB33"/>
    </a:custClr>
    <a:custClr name="Lighter 2">
      <a:srgbClr val="FFF066"/>
    </a:custClr>
    <a:custClr name="Lighter 3">
      <a:srgbClr val="FFF599"/>
    </a:custClr>
  </a:custClrLst>
  <a:extLst>
    <a:ext uri="{05A4C25C-085E-4340-85A3-A5531E510DB2}">
      <thm15:themeFamily xmlns:thm15="http://schemas.microsoft.com/office/thememl/2012/main" name="Presentation1" id="{79165DB3-9531-4203-B2AC-E708D966FEA4}" vid="{007DB39E-9C40-401F-8793-2F5449D47653}"/>
    </a:ext>
  </a:extLst>
</a:theme>
</file>

<file path=ppt/theme/theme17.xml><?xml version="1.0" encoding="utf-8"?>
<a:theme xmlns:a="http://schemas.openxmlformats.org/drawingml/2006/main" name="Thank Slide_White">
  <a:themeElements>
    <a:clrScheme name="BOB Color 1">
      <a:dk1>
        <a:srgbClr val="000000"/>
      </a:dk1>
      <a:lt1>
        <a:srgbClr val="FFFFFF"/>
      </a:lt1>
      <a:dk2>
        <a:srgbClr val="1E2323"/>
      </a:dk2>
      <a:lt2>
        <a:srgbClr val="FFFFFF"/>
      </a:lt2>
      <a:accent1>
        <a:srgbClr val="83EBE7"/>
      </a:accent1>
      <a:accent2>
        <a:srgbClr val="47A3EB"/>
      </a:accent2>
      <a:accent3>
        <a:srgbClr val="7159B1"/>
      </a:accent3>
      <a:accent4>
        <a:srgbClr val="CB336B"/>
      </a:accent4>
      <a:accent5>
        <a:srgbClr val="EF7333"/>
      </a:accent5>
      <a:accent6>
        <a:srgbClr val="FFEB33"/>
      </a:accent6>
      <a:hlink>
        <a:srgbClr val="E41165"/>
      </a:hlink>
      <a:folHlink>
        <a:srgbClr val="005B9C"/>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White">
      <a:srgbClr val="FFFFFF"/>
    </a:custClr>
    <a:custClr name="Black">
      <a:srgbClr val="000000"/>
    </a:custClr>
    <a:custClr name="TCS Pink-New">
      <a:srgbClr val="E41165"/>
    </a:custClr>
    <a:custClr name="Darker 2">
      <a:srgbClr val="00ACAC"/>
    </a:custClr>
    <a:custClr name="Darker 1">
      <a:srgbClr val="1ACFCF"/>
    </a:custClr>
    <a:custClr name="TCS Green">
      <a:srgbClr val="64E6E1"/>
    </a:custClr>
    <a:custClr name="Lighter 1">
      <a:srgbClr val="83EBE7"/>
    </a:custClr>
    <a:custClr name="Lighter 2">
      <a:srgbClr val="A2F0ED"/>
    </a:custClr>
    <a:custClr name="Lighter 3">
      <a:srgbClr val="C1F5F3"/>
    </a:custClr>
    <a:custClr name="Darker 2">
      <a:srgbClr val="154B8C"/>
    </a:custClr>
    <a:custClr name="Darker 1">
      <a:srgbClr val="005B9C"/>
    </a:custClr>
    <a:custClr name="TCS Blue">
      <a:srgbClr val="007DC5"/>
    </a:custClr>
    <a:custClr name="Lighter 1">
      <a:srgbClr val="47A3EB"/>
    </a:custClr>
    <a:custClr name="Lighter 2">
      <a:srgbClr val="75BAF0"/>
    </a:custClr>
    <a:custClr name="Lighter 3">
      <a:srgbClr val="A3D1F5"/>
    </a:custClr>
    <a:custClr name="Darker 2">
      <a:srgbClr val="4D0092"/>
    </a:custClr>
    <a:custClr name="Darker 1">
      <a:srgbClr val="4D129E"/>
    </a:custClr>
    <a:custClr name="TCS Purple">
      <a:srgbClr val="4D2F9E"/>
    </a:custClr>
    <a:custClr name="Lighter 1">
      <a:srgbClr val="7159B1"/>
    </a:custClr>
    <a:custClr name="Lighter 2">
      <a:srgbClr val="9482C5"/>
    </a:custClr>
    <a:custClr name="Lighter 3">
      <a:srgbClr val="B8ACD8"/>
    </a:custClr>
    <a:custClr name="Darker 2">
      <a:srgbClr val="8F0035"/>
    </a:custClr>
    <a:custClr name="Darker 1">
      <a:srgbClr val="A30046"/>
    </a:custClr>
    <a:custClr name="TCS Magenta">
      <a:srgbClr val="BE0046"/>
    </a:custClr>
    <a:custClr name="Lighter 1">
      <a:srgbClr val="CB336B"/>
    </a:custClr>
    <a:custClr name="LIghter 2">
      <a:srgbClr val="D86690"/>
    </a:custClr>
    <a:custClr name="Lighter 3">
      <a:srgbClr val="E599B5"/>
    </a:custClr>
    <a:custClr name="Darker 2">
      <a:srgbClr val="B03C00"/>
    </a:custClr>
    <a:custClr name="Darker 1">
      <a:srgbClr val="CD5000"/>
    </a:custClr>
    <a:custClr name="TCS Orange">
      <a:srgbClr val="EB5000"/>
    </a:custClr>
    <a:custClr name="Lighter 1">
      <a:srgbClr val="EF7333"/>
    </a:custClr>
    <a:custClr name="Lighter 2">
      <a:srgbClr val="F39666"/>
    </a:custClr>
    <a:custClr name="Lighter 3">
      <a:srgbClr val="F7B999"/>
    </a:custClr>
    <a:custClr name="Darker 2">
      <a:srgbClr val="FFBC00"/>
    </a:custClr>
    <a:custClr name="Darker 1">
      <a:srgbClr val="FFD300"/>
    </a:custClr>
    <a:custClr name="TCS Yellow">
      <a:srgbClr val="FFE600"/>
    </a:custClr>
    <a:custClr name="Lighter 1">
      <a:srgbClr val="FFEB33"/>
    </a:custClr>
    <a:custClr name="Lighter 2">
      <a:srgbClr val="FFF066"/>
    </a:custClr>
    <a:custClr name="Lighter 3">
      <a:srgbClr val="FFF599"/>
    </a:custClr>
  </a:custClrLst>
  <a:extLst>
    <a:ext uri="{05A4C25C-085E-4340-85A3-A5531E510DB2}">
      <thm15:themeFamily xmlns:thm15="http://schemas.microsoft.com/office/thememl/2012/main" name="Presentation1" id="{79165DB3-9531-4203-B2AC-E708D966FEA4}" vid="{91E953A0-8A02-4112-AD43-0E63AA01E0CF}"/>
    </a:ext>
  </a:extLst>
</a:theme>
</file>

<file path=ppt/theme/theme1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White">
      <a:srgbClr val="FFFFFF"/>
    </a:custClr>
    <a:custClr name="Black">
      <a:srgbClr val="000000"/>
    </a:custClr>
    <a:custClr name="TCS Pink-New">
      <a:srgbClr val="E41165"/>
    </a:custClr>
    <a:custClr name="Darker 2">
      <a:srgbClr val="00ACAC"/>
    </a:custClr>
    <a:custClr name="Darker 1">
      <a:srgbClr val="1ACFCF"/>
    </a:custClr>
    <a:custClr name="TCS Green">
      <a:srgbClr val="64E6E1"/>
    </a:custClr>
    <a:custClr name="Lighter 1">
      <a:srgbClr val="83EBE7"/>
    </a:custClr>
    <a:custClr name="Lighter 2">
      <a:srgbClr val="A2F0ED"/>
    </a:custClr>
    <a:custClr name="Lighter 3">
      <a:srgbClr val="C1F5F3"/>
    </a:custClr>
    <a:custClr name="Darker 2">
      <a:srgbClr val="154B8C"/>
    </a:custClr>
    <a:custClr name="Darker 1">
      <a:srgbClr val="005B9C"/>
    </a:custClr>
    <a:custClr name="TCS Blue">
      <a:srgbClr val="007DC5"/>
    </a:custClr>
    <a:custClr name="Lighter 1">
      <a:srgbClr val="47A3EB"/>
    </a:custClr>
    <a:custClr name="Lighter 2">
      <a:srgbClr val="75BAF0"/>
    </a:custClr>
    <a:custClr name="Lighter 3">
      <a:srgbClr val="A3D1F5"/>
    </a:custClr>
    <a:custClr name="Darker 2">
      <a:srgbClr val="4D0092"/>
    </a:custClr>
    <a:custClr name="Darker 1">
      <a:srgbClr val="4D129E"/>
    </a:custClr>
    <a:custClr name="TCS Purple">
      <a:srgbClr val="4D2F9E"/>
    </a:custClr>
    <a:custClr name="Lighter 1">
      <a:srgbClr val="7159B1"/>
    </a:custClr>
    <a:custClr name="Lighter 2">
      <a:srgbClr val="9482C5"/>
    </a:custClr>
    <a:custClr name="Lighter 3">
      <a:srgbClr val="B8ACD8"/>
    </a:custClr>
    <a:custClr name="Darker 2">
      <a:srgbClr val="8F0035"/>
    </a:custClr>
    <a:custClr name="Darker 1">
      <a:srgbClr val="A30046"/>
    </a:custClr>
    <a:custClr name="TCS Magenta">
      <a:srgbClr val="BE0046"/>
    </a:custClr>
    <a:custClr name="Lighter 1">
      <a:srgbClr val="CB336B"/>
    </a:custClr>
    <a:custClr name="LIghter 2">
      <a:srgbClr val="D86690"/>
    </a:custClr>
    <a:custClr name="Lighter 3">
      <a:srgbClr val="E599B5"/>
    </a:custClr>
    <a:custClr name="Darker 2">
      <a:srgbClr val="B03C00"/>
    </a:custClr>
    <a:custClr name="Darker 1">
      <a:srgbClr val="CD5000"/>
    </a:custClr>
    <a:custClr name="TCS Orange">
      <a:srgbClr val="EB5000"/>
    </a:custClr>
    <a:custClr name="Lighter 1">
      <a:srgbClr val="EF7333"/>
    </a:custClr>
    <a:custClr name="Lighter 2">
      <a:srgbClr val="F39666"/>
    </a:custClr>
    <a:custClr name="Lighter 3">
      <a:srgbClr val="F7B999"/>
    </a:custClr>
    <a:custClr name="Darker 2">
      <a:srgbClr val="FFBC00"/>
    </a:custClr>
    <a:custClr name="Darker 1">
      <a:srgbClr val="FFD300"/>
    </a:custClr>
    <a:custClr name="TCS Yellow">
      <a:srgbClr val="FFE600"/>
    </a:custClr>
    <a:custClr name="Lighter 1">
      <a:srgbClr val="FFEB33"/>
    </a:custClr>
    <a:custClr name="Lighter 2">
      <a:srgbClr val="FFF066"/>
    </a:custClr>
    <a:custClr name="Lighter 3">
      <a:srgbClr val="FFF599"/>
    </a:custClr>
  </a:custClrLst>
  <a:extLst>
    <a:ext uri="{05A4C25C-085E-4340-85A3-A5531E510DB2}">
      <thm15:themeFamily xmlns:thm15="http://schemas.microsoft.com/office/thememl/2012/main" name="Office Theme" id="{62F939B6-93AF-4DB8-9C6B-D6C7DFDC589F}" vid="{4A3C46E8-61CC-4603-A589-7422A47A8E4A}"/>
    </a:ext>
  </a:extLst>
</a:theme>
</file>

<file path=ppt/theme/theme1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White">
      <a:srgbClr val="FFFFFF"/>
    </a:custClr>
    <a:custClr name="Black">
      <a:srgbClr val="000000"/>
    </a:custClr>
    <a:custClr name="TCS Pink-New">
      <a:srgbClr val="E41165"/>
    </a:custClr>
    <a:custClr name="Darker 2">
      <a:srgbClr val="00ACAC"/>
    </a:custClr>
    <a:custClr name="Darker 1">
      <a:srgbClr val="1ACFCF"/>
    </a:custClr>
    <a:custClr name="TCS Green">
      <a:srgbClr val="64E6E1"/>
    </a:custClr>
    <a:custClr name="Lighter 1">
      <a:srgbClr val="83EBE7"/>
    </a:custClr>
    <a:custClr name="Lighter 2">
      <a:srgbClr val="A2F0ED"/>
    </a:custClr>
    <a:custClr name="Lighter 3">
      <a:srgbClr val="C1F5F3"/>
    </a:custClr>
    <a:custClr name="Darker 2">
      <a:srgbClr val="154B8C"/>
    </a:custClr>
    <a:custClr name="Darker 1">
      <a:srgbClr val="005B9C"/>
    </a:custClr>
    <a:custClr name="TCS Blue">
      <a:srgbClr val="007DC5"/>
    </a:custClr>
    <a:custClr name="Lighter 1">
      <a:srgbClr val="47A3EB"/>
    </a:custClr>
    <a:custClr name="Lighter 2">
      <a:srgbClr val="75BAF0"/>
    </a:custClr>
    <a:custClr name="Lighter 3">
      <a:srgbClr val="A3D1F5"/>
    </a:custClr>
    <a:custClr name="Darker 2">
      <a:srgbClr val="4D0092"/>
    </a:custClr>
    <a:custClr name="Darker 1">
      <a:srgbClr val="4D129E"/>
    </a:custClr>
    <a:custClr name="TCS Purple">
      <a:srgbClr val="4D2F9E"/>
    </a:custClr>
    <a:custClr name="Lighter 1">
      <a:srgbClr val="7159B1"/>
    </a:custClr>
    <a:custClr name="Lighter 2">
      <a:srgbClr val="9482C5"/>
    </a:custClr>
    <a:custClr name="Lighter 3">
      <a:srgbClr val="B8ACD8"/>
    </a:custClr>
    <a:custClr name="Darker 2">
      <a:srgbClr val="8F0035"/>
    </a:custClr>
    <a:custClr name="Darker 1">
      <a:srgbClr val="A30046"/>
    </a:custClr>
    <a:custClr name="TCS Magenta">
      <a:srgbClr val="BE0046"/>
    </a:custClr>
    <a:custClr name="Lighter 1">
      <a:srgbClr val="CB336B"/>
    </a:custClr>
    <a:custClr name="LIghter 2">
      <a:srgbClr val="D86690"/>
    </a:custClr>
    <a:custClr name="Lighter 3">
      <a:srgbClr val="E599B5"/>
    </a:custClr>
    <a:custClr name="Darker 2">
      <a:srgbClr val="B03C00"/>
    </a:custClr>
    <a:custClr name="Darker 1">
      <a:srgbClr val="CD5000"/>
    </a:custClr>
    <a:custClr name="TCS Orange">
      <a:srgbClr val="EB5000"/>
    </a:custClr>
    <a:custClr name="Lighter 1">
      <a:srgbClr val="EF7333"/>
    </a:custClr>
    <a:custClr name="Lighter 2">
      <a:srgbClr val="F39666"/>
    </a:custClr>
    <a:custClr name="Lighter 3">
      <a:srgbClr val="F7B999"/>
    </a:custClr>
    <a:custClr name="Darker 2">
      <a:srgbClr val="FFBC00"/>
    </a:custClr>
    <a:custClr name="Darker 1">
      <a:srgbClr val="FFD300"/>
    </a:custClr>
    <a:custClr name="TCS Yellow">
      <a:srgbClr val="FFE600"/>
    </a:custClr>
    <a:custClr name="Lighter 1">
      <a:srgbClr val="FFEB33"/>
    </a:custClr>
    <a:custClr name="Lighter 2">
      <a:srgbClr val="FFF066"/>
    </a:custClr>
    <a:custClr name="Lighter 3">
      <a:srgbClr val="FFF599"/>
    </a:custClr>
  </a:custClr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 Slide_Black">
  <a:themeElements>
    <a:clrScheme name="BOB Color 1">
      <a:dk1>
        <a:srgbClr val="000000"/>
      </a:dk1>
      <a:lt1>
        <a:srgbClr val="FFFFFF"/>
      </a:lt1>
      <a:dk2>
        <a:srgbClr val="1E2323"/>
      </a:dk2>
      <a:lt2>
        <a:srgbClr val="FFFFFF"/>
      </a:lt2>
      <a:accent1>
        <a:srgbClr val="83EBE7"/>
      </a:accent1>
      <a:accent2>
        <a:srgbClr val="47A3EB"/>
      </a:accent2>
      <a:accent3>
        <a:srgbClr val="7159B1"/>
      </a:accent3>
      <a:accent4>
        <a:srgbClr val="CB336B"/>
      </a:accent4>
      <a:accent5>
        <a:srgbClr val="EF7333"/>
      </a:accent5>
      <a:accent6>
        <a:srgbClr val="FFEB33"/>
      </a:accent6>
      <a:hlink>
        <a:srgbClr val="E41165"/>
      </a:hlink>
      <a:folHlink>
        <a:srgbClr val="005B9C"/>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F03782"/>
        </a:solidFill>
        <a:ln>
          <a:noFill/>
        </a:ln>
      </a:spPr>
      <a:bodyPr rtlCol="0" anchor="ctr"/>
      <a:lstStyle>
        <a:defPPr algn="ctr">
          <a:defRPr sz="1600" dirty="0"/>
        </a:defPPr>
      </a:lstStyle>
      <a:style>
        <a:lnRef idx="2">
          <a:schemeClr val="accent1">
            <a:shade val="50000"/>
          </a:schemeClr>
        </a:lnRef>
        <a:fillRef idx="1">
          <a:schemeClr val="accent1"/>
        </a:fillRef>
        <a:effectRef idx="0">
          <a:schemeClr val="accent1"/>
        </a:effectRef>
        <a:fontRef idx="minor">
          <a:schemeClr val="lt1"/>
        </a:fontRef>
      </a:style>
    </a:spDef>
    <a:lnDef>
      <a:spPr>
        <a:ln>
          <a:solidFill>
            <a:srgbClr val="F0378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nchor="ctr" anchorCtr="0">
        <a:noAutofit/>
      </a:bodyPr>
      <a:lstStyle>
        <a:defPPr algn="ctr">
          <a:defRPr sz="1600" dirty="0">
            <a:solidFill>
              <a:schemeClr val="tx1"/>
            </a:solidFill>
          </a:defRPr>
        </a:defPPr>
      </a:lstStyle>
    </a:txDef>
  </a:objectDefaults>
  <a:extraClrSchemeLst/>
  <a:custClrLst>
    <a:custClr name="White">
      <a:srgbClr val="FFFFFF"/>
    </a:custClr>
    <a:custClr name="Black">
      <a:srgbClr val="000000"/>
    </a:custClr>
    <a:custClr name="TCS Pink-New">
      <a:srgbClr val="E41165"/>
    </a:custClr>
    <a:custClr name="Darker 2">
      <a:srgbClr val="00ACAC"/>
    </a:custClr>
    <a:custClr name="Darker 1">
      <a:srgbClr val="1ACFCF"/>
    </a:custClr>
    <a:custClr name="TCS Green">
      <a:srgbClr val="64E6E1"/>
    </a:custClr>
    <a:custClr name="Lighter 1">
      <a:srgbClr val="83EBE7"/>
    </a:custClr>
    <a:custClr name="Lighter 2">
      <a:srgbClr val="A2F0ED"/>
    </a:custClr>
    <a:custClr name="Lighter 3">
      <a:srgbClr val="C1F5F3"/>
    </a:custClr>
    <a:custClr name="Darker 2">
      <a:srgbClr val="154B8C"/>
    </a:custClr>
    <a:custClr name="Darker 1">
      <a:srgbClr val="005B9C"/>
    </a:custClr>
    <a:custClr name="TCS Blue">
      <a:srgbClr val="007DC5"/>
    </a:custClr>
    <a:custClr name="Lighter 1">
      <a:srgbClr val="47A3EB"/>
    </a:custClr>
    <a:custClr name="Lighter 2">
      <a:srgbClr val="75BAF0"/>
    </a:custClr>
    <a:custClr name="Lighter 3">
      <a:srgbClr val="A3D1F5"/>
    </a:custClr>
    <a:custClr name="Darker 2">
      <a:srgbClr val="4D0092"/>
    </a:custClr>
    <a:custClr name="Darker 1">
      <a:srgbClr val="4D129E"/>
    </a:custClr>
    <a:custClr name="TCS Purple">
      <a:srgbClr val="4D2F9E"/>
    </a:custClr>
    <a:custClr name="Lighter 1">
      <a:srgbClr val="7159B1"/>
    </a:custClr>
    <a:custClr name="Lighter 2">
      <a:srgbClr val="9482C5"/>
    </a:custClr>
    <a:custClr name="Lighter 3">
      <a:srgbClr val="B8ACD8"/>
    </a:custClr>
    <a:custClr name="Darker 2">
      <a:srgbClr val="8F0035"/>
    </a:custClr>
    <a:custClr name="Darker 1">
      <a:srgbClr val="A30046"/>
    </a:custClr>
    <a:custClr name="TCS Magenta">
      <a:srgbClr val="BE0046"/>
    </a:custClr>
    <a:custClr name="Lighter 1">
      <a:srgbClr val="CB336B"/>
    </a:custClr>
    <a:custClr name="LIghter 2">
      <a:srgbClr val="D86690"/>
    </a:custClr>
    <a:custClr name="Lighter 3">
      <a:srgbClr val="E599B5"/>
    </a:custClr>
    <a:custClr name="Darker 2">
      <a:srgbClr val="B03C00"/>
    </a:custClr>
    <a:custClr name="Darker 1">
      <a:srgbClr val="CD5000"/>
    </a:custClr>
    <a:custClr name="TCS Orange">
      <a:srgbClr val="EB5000"/>
    </a:custClr>
    <a:custClr name="Lighter 1">
      <a:srgbClr val="EF7333"/>
    </a:custClr>
    <a:custClr name="Lighter 2">
      <a:srgbClr val="F39666"/>
    </a:custClr>
    <a:custClr name="Lighter 3">
      <a:srgbClr val="F7B999"/>
    </a:custClr>
    <a:custClr name="Darker 2">
      <a:srgbClr val="FFBC00"/>
    </a:custClr>
    <a:custClr name="Darker 1">
      <a:srgbClr val="FFD300"/>
    </a:custClr>
    <a:custClr name="TCS Yellow">
      <a:srgbClr val="FFE600"/>
    </a:custClr>
    <a:custClr name="Lighter 1">
      <a:srgbClr val="FFEB33"/>
    </a:custClr>
    <a:custClr name="Lighter 2">
      <a:srgbClr val="FFF066"/>
    </a:custClr>
    <a:custClr name="Lighter 3">
      <a:srgbClr val="FFF599"/>
    </a:custClr>
  </a:custClrLst>
  <a:extLst>
    <a:ext uri="{05A4C25C-085E-4340-85A3-A5531E510DB2}">
      <thm15:themeFamily xmlns:thm15="http://schemas.microsoft.com/office/thememl/2012/main" name="Presentation1" id="{79165DB3-9531-4203-B2AC-E708D966FEA4}" vid="{CED6D045-128D-4046-8E6A-681222BF6259}"/>
    </a:ext>
  </a:extLst>
</a:theme>
</file>

<file path=ppt/theme/theme3.xml><?xml version="1.0" encoding="utf-8"?>
<a:theme xmlns:a="http://schemas.openxmlformats.org/drawingml/2006/main" name="Blank Slide_Black">
  <a:themeElements>
    <a:clrScheme name="BOB Color 1">
      <a:dk1>
        <a:srgbClr val="000000"/>
      </a:dk1>
      <a:lt1>
        <a:srgbClr val="FFFFFF"/>
      </a:lt1>
      <a:dk2>
        <a:srgbClr val="1E2323"/>
      </a:dk2>
      <a:lt2>
        <a:srgbClr val="FFFFFF"/>
      </a:lt2>
      <a:accent1>
        <a:srgbClr val="83EBE7"/>
      </a:accent1>
      <a:accent2>
        <a:srgbClr val="47A3EB"/>
      </a:accent2>
      <a:accent3>
        <a:srgbClr val="7159B1"/>
      </a:accent3>
      <a:accent4>
        <a:srgbClr val="CB336B"/>
      </a:accent4>
      <a:accent5>
        <a:srgbClr val="EF7333"/>
      </a:accent5>
      <a:accent6>
        <a:srgbClr val="FFEB33"/>
      </a:accent6>
      <a:hlink>
        <a:srgbClr val="E41165"/>
      </a:hlink>
      <a:folHlink>
        <a:srgbClr val="005B9C"/>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F03782"/>
        </a:solidFill>
        <a:ln>
          <a:noFill/>
        </a:ln>
      </a:spPr>
      <a:bodyPr rtlCol="0" anchor="ctr"/>
      <a:lstStyle>
        <a:defPPr algn="ctr">
          <a:defRPr sz="1600" dirty="0"/>
        </a:defPPr>
      </a:lstStyle>
      <a:style>
        <a:lnRef idx="2">
          <a:schemeClr val="accent1">
            <a:shade val="50000"/>
          </a:schemeClr>
        </a:lnRef>
        <a:fillRef idx="1">
          <a:schemeClr val="accent1"/>
        </a:fillRef>
        <a:effectRef idx="0">
          <a:schemeClr val="accent1"/>
        </a:effectRef>
        <a:fontRef idx="minor">
          <a:schemeClr val="lt1"/>
        </a:fontRef>
      </a:style>
    </a:spDef>
    <a:lnDef>
      <a:spPr>
        <a:ln>
          <a:solidFill>
            <a:srgbClr val="F0378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nchor="ctr" anchorCtr="0">
        <a:noAutofit/>
      </a:bodyPr>
      <a:lstStyle>
        <a:defPPr algn="ctr">
          <a:defRPr sz="1600" dirty="0">
            <a:solidFill>
              <a:schemeClr val="tx1"/>
            </a:solidFill>
          </a:defRPr>
        </a:defPPr>
      </a:lstStyle>
    </a:txDef>
  </a:objectDefaults>
  <a:extraClrSchemeLst/>
  <a:custClrLst>
    <a:custClr name="White">
      <a:srgbClr val="FFFFFF"/>
    </a:custClr>
    <a:custClr name="Black">
      <a:srgbClr val="000000"/>
    </a:custClr>
    <a:custClr name="TCS Pink-New">
      <a:srgbClr val="E41165"/>
    </a:custClr>
    <a:custClr name="Darker 2">
      <a:srgbClr val="00ACAC"/>
    </a:custClr>
    <a:custClr name="Darker 1">
      <a:srgbClr val="1ACFCF"/>
    </a:custClr>
    <a:custClr name="TCS Green">
      <a:srgbClr val="64E6E1"/>
    </a:custClr>
    <a:custClr name="Lighter 1">
      <a:srgbClr val="83EBE7"/>
    </a:custClr>
    <a:custClr name="Lighter 2">
      <a:srgbClr val="A2F0ED"/>
    </a:custClr>
    <a:custClr name="Lighter 3">
      <a:srgbClr val="C1F5F3"/>
    </a:custClr>
    <a:custClr name="Darker 2">
      <a:srgbClr val="154B8C"/>
    </a:custClr>
    <a:custClr name="Darker 1">
      <a:srgbClr val="005B9C"/>
    </a:custClr>
    <a:custClr name="TCS Blue">
      <a:srgbClr val="007DC5"/>
    </a:custClr>
    <a:custClr name="Lighter 1">
      <a:srgbClr val="47A3EB"/>
    </a:custClr>
    <a:custClr name="Lighter 2">
      <a:srgbClr val="75BAF0"/>
    </a:custClr>
    <a:custClr name="Lighter 3">
      <a:srgbClr val="A3D1F5"/>
    </a:custClr>
    <a:custClr name="Darker 2">
      <a:srgbClr val="4D0092"/>
    </a:custClr>
    <a:custClr name="Darker 1">
      <a:srgbClr val="4D129E"/>
    </a:custClr>
    <a:custClr name="TCS Purple">
      <a:srgbClr val="4D2F9E"/>
    </a:custClr>
    <a:custClr name="Lighter 1">
      <a:srgbClr val="7159B1"/>
    </a:custClr>
    <a:custClr name="Lighter 2">
      <a:srgbClr val="9482C5"/>
    </a:custClr>
    <a:custClr name="Lighter 3">
      <a:srgbClr val="B8ACD8"/>
    </a:custClr>
    <a:custClr name="Darker 2">
      <a:srgbClr val="8F0035"/>
    </a:custClr>
    <a:custClr name="Darker 1">
      <a:srgbClr val="A30046"/>
    </a:custClr>
    <a:custClr name="TCS Magenta">
      <a:srgbClr val="BE0046"/>
    </a:custClr>
    <a:custClr name="Lighter 1">
      <a:srgbClr val="CB336B"/>
    </a:custClr>
    <a:custClr name="LIghter 2">
      <a:srgbClr val="D86690"/>
    </a:custClr>
    <a:custClr name="Lighter 3">
      <a:srgbClr val="E599B5"/>
    </a:custClr>
    <a:custClr name="Darker 2">
      <a:srgbClr val="B03C00"/>
    </a:custClr>
    <a:custClr name="Darker 1">
      <a:srgbClr val="CD5000"/>
    </a:custClr>
    <a:custClr name="TCS Orange">
      <a:srgbClr val="EB5000"/>
    </a:custClr>
    <a:custClr name="Lighter 1">
      <a:srgbClr val="EF7333"/>
    </a:custClr>
    <a:custClr name="Lighter 2">
      <a:srgbClr val="F39666"/>
    </a:custClr>
    <a:custClr name="Lighter 3">
      <a:srgbClr val="F7B999"/>
    </a:custClr>
    <a:custClr name="Darker 2">
      <a:srgbClr val="FFBC00"/>
    </a:custClr>
    <a:custClr name="Darker 1">
      <a:srgbClr val="FFD300"/>
    </a:custClr>
    <a:custClr name="TCS Yellow">
      <a:srgbClr val="FFE600"/>
    </a:custClr>
    <a:custClr name="Lighter 1">
      <a:srgbClr val="FFEB33"/>
    </a:custClr>
    <a:custClr name="Lighter 2">
      <a:srgbClr val="FFF066"/>
    </a:custClr>
    <a:custClr name="Lighter 3">
      <a:srgbClr val="FFF599"/>
    </a:custClr>
  </a:custClrLst>
  <a:extLst>
    <a:ext uri="{05A4C25C-085E-4340-85A3-A5531E510DB2}">
      <thm15:themeFamily xmlns:thm15="http://schemas.microsoft.com/office/thememl/2012/main" name="Presentation1" id="{79165DB3-9531-4203-B2AC-E708D966FEA4}" vid="{4AC830DF-0AED-4C17-97C7-A6779A644B5C}"/>
    </a:ext>
  </a:extLst>
</a:theme>
</file>

<file path=ppt/theme/theme4.xml><?xml version="1.0" encoding="utf-8"?>
<a:theme xmlns:a="http://schemas.openxmlformats.org/drawingml/2006/main" name="Title Slide_Black Pink">
  <a:themeElements>
    <a:clrScheme name="BOB Color 1">
      <a:dk1>
        <a:srgbClr val="000000"/>
      </a:dk1>
      <a:lt1>
        <a:srgbClr val="FFFFFF"/>
      </a:lt1>
      <a:dk2>
        <a:srgbClr val="1E2323"/>
      </a:dk2>
      <a:lt2>
        <a:srgbClr val="FFFFFF"/>
      </a:lt2>
      <a:accent1>
        <a:srgbClr val="83EBE7"/>
      </a:accent1>
      <a:accent2>
        <a:srgbClr val="47A3EB"/>
      </a:accent2>
      <a:accent3>
        <a:srgbClr val="7159B1"/>
      </a:accent3>
      <a:accent4>
        <a:srgbClr val="CB336B"/>
      </a:accent4>
      <a:accent5>
        <a:srgbClr val="EF7333"/>
      </a:accent5>
      <a:accent6>
        <a:srgbClr val="FFEB33"/>
      </a:accent6>
      <a:hlink>
        <a:srgbClr val="E41165"/>
      </a:hlink>
      <a:folHlink>
        <a:srgbClr val="005B9C"/>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White">
      <a:srgbClr val="FFFFFF"/>
    </a:custClr>
    <a:custClr name="Black">
      <a:srgbClr val="000000"/>
    </a:custClr>
    <a:custClr name="TCS Pink-New">
      <a:srgbClr val="E41165"/>
    </a:custClr>
    <a:custClr name="Darker 2">
      <a:srgbClr val="00ACAC"/>
    </a:custClr>
    <a:custClr name="Darker 1">
      <a:srgbClr val="1ACFCF"/>
    </a:custClr>
    <a:custClr name="TCS Green">
      <a:srgbClr val="64E6E1"/>
    </a:custClr>
    <a:custClr name="Lighter 1">
      <a:srgbClr val="83EBE7"/>
    </a:custClr>
    <a:custClr name="Lighter 2">
      <a:srgbClr val="A2F0ED"/>
    </a:custClr>
    <a:custClr name="Lighter 3">
      <a:srgbClr val="C1F5F3"/>
    </a:custClr>
    <a:custClr name="Darker 2">
      <a:srgbClr val="154B8C"/>
    </a:custClr>
    <a:custClr name="Darker 1">
      <a:srgbClr val="005B9C"/>
    </a:custClr>
    <a:custClr name="TCS Blue">
      <a:srgbClr val="007DC5"/>
    </a:custClr>
    <a:custClr name="Lighter 1">
      <a:srgbClr val="47A3EB"/>
    </a:custClr>
    <a:custClr name="Lighter 2">
      <a:srgbClr val="75BAF0"/>
    </a:custClr>
    <a:custClr name="Lighter 3">
      <a:srgbClr val="A3D1F5"/>
    </a:custClr>
    <a:custClr name="Darker 2">
      <a:srgbClr val="4D0092"/>
    </a:custClr>
    <a:custClr name="Darker 1">
      <a:srgbClr val="4D129E"/>
    </a:custClr>
    <a:custClr name="TCS Purple">
      <a:srgbClr val="4D2F9E"/>
    </a:custClr>
    <a:custClr name="Lighter 1">
      <a:srgbClr val="7159B1"/>
    </a:custClr>
    <a:custClr name="Lighter 2">
      <a:srgbClr val="9482C5"/>
    </a:custClr>
    <a:custClr name="Lighter 3">
      <a:srgbClr val="B8ACD8"/>
    </a:custClr>
    <a:custClr name="Darker 2">
      <a:srgbClr val="8F0035"/>
    </a:custClr>
    <a:custClr name="Darker 1">
      <a:srgbClr val="A30046"/>
    </a:custClr>
    <a:custClr name="TCS Magenta">
      <a:srgbClr val="BE0046"/>
    </a:custClr>
    <a:custClr name="Lighter 1">
      <a:srgbClr val="CB336B"/>
    </a:custClr>
    <a:custClr name="LIghter 2">
      <a:srgbClr val="D86690"/>
    </a:custClr>
    <a:custClr name="Lighter 3">
      <a:srgbClr val="E599B5"/>
    </a:custClr>
    <a:custClr name="Darker 2">
      <a:srgbClr val="B03C00"/>
    </a:custClr>
    <a:custClr name="Darker 1">
      <a:srgbClr val="CD5000"/>
    </a:custClr>
    <a:custClr name="TCS Orange">
      <a:srgbClr val="EB5000"/>
    </a:custClr>
    <a:custClr name="Lighter 1">
      <a:srgbClr val="EF7333"/>
    </a:custClr>
    <a:custClr name="Lighter 2">
      <a:srgbClr val="F39666"/>
    </a:custClr>
    <a:custClr name="Lighter 3">
      <a:srgbClr val="F7B999"/>
    </a:custClr>
    <a:custClr name="Darker 2">
      <a:srgbClr val="FFBC00"/>
    </a:custClr>
    <a:custClr name="Darker 1">
      <a:srgbClr val="FFD300"/>
    </a:custClr>
    <a:custClr name="TCS Yellow">
      <a:srgbClr val="FFE600"/>
    </a:custClr>
    <a:custClr name="Lighter 1">
      <a:srgbClr val="FFEB33"/>
    </a:custClr>
    <a:custClr name="Lighter 2">
      <a:srgbClr val="FFF066"/>
    </a:custClr>
    <a:custClr name="Lighter 3">
      <a:srgbClr val="FFF599"/>
    </a:custClr>
  </a:custClrLst>
  <a:extLst>
    <a:ext uri="{05A4C25C-085E-4340-85A3-A5531E510DB2}">
      <thm15:themeFamily xmlns:thm15="http://schemas.microsoft.com/office/thememl/2012/main" name="Presentation1" id="{79165DB3-9531-4203-B2AC-E708D966FEA4}" vid="{5822E78D-D5D1-4136-AE59-AF0A4C243AF8}"/>
    </a:ext>
  </a:extLst>
</a:theme>
</file>

<file path=ppt/theme/theme5.xml><?xml version="1.0" encoding="utf-8"?>
<a:theme xmlns:a="http://schemas.openxmlformats.org/drawingml/2006/main" name="Title Slide_White Pink">
  <a:themeElements>
    <a:clrScheme name="BOB Color 1">
      <a:dk1>
        <a:srgbClr val="000000"/>
      </a:dk1>
      <a:lt1>
        <a:srgbClr val="FFFFFF"/>
      </a:lt1>
      <a:dk2>
        <a:srgbClr val="1E2323"/>
      </a:dk2>
      <a:lt2>
        <a:srgbClr val="FFFFFF"/>
      </a:lt2>
      <a:accent1>
        <a:srgbClr val="83EBE7"/>
      </a:accent1>
      <a:accent2>
        <a:srgbClr val="47A3EB"/>
      </a:accent2>
      <a:accent3>
        <a:srgbClr val="7159B1"/>
      </a:accent3>
      <a:accent4>
        <a:srgbClr val="CB336B"/>
      </a:accent4>
      <a:accent5>
        <a:srgbClr val="EF7333"/>
      </a:accent5>
      <a:accent6>
        <a:srgbClr val="FFEB33"/>
      </a:accent6>
      <a:hlink>
        <a:srgbClr val="E41165"/>
      </a:hlink>
      <a:folHlink>
        <a:srgbClr val="005B9C"/>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White">
      <a:srgbClr val="FFFFFF"/>
    </a:custClr>
    <a:custClr name="Black">
      <a:srgbClr val="000000"/>
    </a:custClr>
    <a:custClr name="TCS Pink-New">
      <a:srgbClr val="E41165"/>
    </a:custClr>
    <a:custClr name="Darker 2">
      <a:srgbClr val="00ACAC"/>
    </a:custClr>
    <a:custClr name="Darker 1">
      <a:srgbClr val="1ACFCF"/>
    </a:custClr>
    <a:custClr name="TCS Green">
      <a:srgbClr val="64E6E1"/>
    </a:custClr>
    <a:custClr name="Lighter 1">
      <a:srgbClr val="83EBE7"/>
    </a:custClr>
    <a:custClr name="Lighter 2">
      <a:srgbClr val="A2F0ED"/>
    </a:custClr>
    <a:custClr name="Lighter 3">
      <a:srgbClr val="C1F5F3"/>
    </a:custClr>
    <a:custClr name="Darker 2">
      <a:srgbClr val="154B8C"/>
    </a:custClr>
    <a:custClr name="Darker 1">
      <a:srgbClr val="005B9C"/>
    </a:custClr>
    <a:custClr name="TCS Blue">
      <a:srgbClr val="007DC5"/>
    </a:custClr>
    <a:custClr name="Lighter 1">
      <a:srgbClr val="47A3EB"/>
    </a:custClr>
    <a:custClr name="Lighter 2">
      <a:srgbClr val="75BAF0"/>
    </a:custClr>
    <a:custClr name="Lighter 3">
      <a:srgbClr val="A3D1F5"/>
    </a:custClr>
    <a:custClr name="Darker 2">
      <a:srgbClr val="4D0092"/>
    </a:custClr>
    <a:custClr name="Darker 1">
      <a:srgbClr val="4D129E"/>
    </a:custClr>
    <a:custClr name="TCS Purple">
      <a:srgbClr val="4D2F9E"/>
    </a:custClr>
    <a:custClr name="Lighter 1">
      <a:srgbClr val="7159B1"/>
    </a:custClr>
    <a:custClr name="Lighter 2">
      <a:srgbClr val="9482C5"/>
    </a:custClr>
    <a:custClr name="Lighter 3">
      <a:srgbClr val="B8ACD8"/>
    </a:custClr>
    <a:custClr name="Darker 2">
      <a:srgbClr val="8F0035"/>
    </a:custClr>
    <a:custClr name="Darker 1">
      <a:srgbClr val="A30046"/>
    </a:custClr>
    <a:custClr name="TCS Magenta">
      <a:srgbClr val="BE0046"/>
    </a:custClr>
    <a:custClr name="Lighter 1">
      <a:srgbClr val="CB336B"/>
    </a:custClr>
    <a:custClr name="LIghter 2">
      <a:srgbClr val="D86690"/>
    </a:custClr>
    <a:custClr name="Lighter 3">
      <a:srgbClr val="E599B5"/>
    </a:custClr>
    <a:custClr name="Darker 2">
      <a:srgbClr val="B03C00"/>
    </a:custClr>
    <a:custClr name="Darker 1">
      <a:srgbClr val="CD5000"/>
    </a:custClr>
    <a:custClr name="TCS Orange">
      <a:srgbClr val="EB5000"/>
    </a:custClr>
    <a:custClr name="Lighter 1">
      <a:srgbClr val="EF7333"/>
    </a:custClr>
    <a:custClr name="Lighter 2">
      <a:srgbClr val="F39666"/>
    </a:custClr>
    <a:custClr name="Lighter 3">
      <a:srgbClr val="F7B999"/>
    </a:custClr>
    <a:custClr name="Darker 2">
      <a:srgbClr val="FFBC00"/>
    </a:custClr>
    <a:custClr name="Darker 1">
      <a:srgbClr val="FFD300"/>
    </a:custClr>
    <a:custClr name="TCS Yellow">
      <a:srgbClr val="FFE600"/>
    </a:custClr>
    <a:custClr name="Lighter 1">
      <a:srgbClr val="FFEB33"/>
    </a:custClr>
    <a:custClr name="Lighter 2">
      <a:srgbClr val="FFF066"/>
    </a:custClr>
    <a:custClr name="Lighter 3">
      <a:srgbClr val="FFF599"/>
    </a:custClr>
  </a:custClrLst>
  <a:extLst>
    <a:ext uri="{05A4C25C-085E-4340-85A3-A5531E510DB2}">
      <thm15:themeFamily xmlns:thm15="http://schemas.microsoft.com/office/thememl/2012/main" name="Presentation1" id="{79165DB3-9531-4203-B2AC-E708D966FEA4}" vid="{A01ADC5C-4391-495B-BB12-F8F84FABB470}"/>
    </a:ext>
  </a:extLst>
</a:theme>
</file>

<file path=ppt/theme/theme6.xml><?xml version="1.0" encoding="utf-8"?>
<a:theme xmlns:a="http://schemas.openxmlformats.org/drawingml/2006/main" name="Title Slide_Black Blue">
  <a:themeElements>
    <a:clrScheme name="BOB Color 1">
      <a:dk1>
        <a:srgbClr val="000000"/>
      </a:dk1>
      <a:lt1>
        <a:srgbClr val="FFFFFF"/>
      </a:lt1>
      <a:dk2>
        <a:srgbClr val="1E2323"/>
      </a:dk2>
      <a:lt2>
        <a:srgbClr val="FFFFFF"/>
      </a:lt2>
      <a:accent1>
        <a:srgbClr val="83EBE7"/>
      </a:accent1>
      <a:accent2>
        <a:srgbClr val="47A3EB"/>
      </a:accent2>
      <a:accent3>
        <a:srgbClr val="7159B1"/>
      </a:accent3>
      <a:accent4>
        <a:srgbClr val="CB336B"/>
      </a:accent4>
      <a:accent5>
        <a:srgbClr val="EF7333"/>
      </a:accent5>
      <a:accent6>
        <a:srgbClr val="FFEB33"/>
      </a:accent6>
      <a:hlink>
        <a:srgbClr val="E41165"/>
      </a:hlink>
      <a:folHlink>
        <a:srgbClr val="005B9C"/>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White">
      <a:srgbClr val="FFFFFF"/>
    </a:custClr>
    <a:custClr name="Black">
      <a:srgbClr val="000000"/>
    </a:custClr>
    <a:custClr name="TCS Pink-New">
      <a:srgbClr val="E41165"/>
    </a:custClr>
    <a:custClr name="Darker 2">
      <a:srgbClr val="00ACAC"/>
    </a:custClr>
    <a:custClr name="Darker 1">
      <a:srgbClr val="1ACFCF"/>
    </a:custClr>
    <a:custClr name="TCS Green">
      <a:srgbClr val="64E6E1"/>
    </a:custClr>
    <a:custClr name="Lighter 1">
      <a:srgbClr val="83EBE7"/>
    </a:custClr>
    <a:custClr name="Lighter 2">
      <a:srgbClr val="A2F0ED"/>
    </a:custClr>
    <a:custClr name="Lighter 3">
      <a:srgbClr val="C1F5F3"/>
    </a:custClr>
    <a:custClr name="Darker 2">
      <a:srgbClr val="154B8C"/>
    </a:custClr>
    <a:custClr name="Darker 1">
      <a:srgbClr val="005B9C"/>
    </a:custClr>
    <a:custClr name="TCS Blue">
      <a:srgbClr val="007DC5"/>
    </a:custClr>
    <a:custClr name="Lighter 1">
      <a:srgbClr val="47A3EB"/>
    </a:custClr>
    <a:custClr name="Lighter 2">
      <a:srgbClr val="75BAF0"/>
    </a:custClr>
    <a:custClr name="Lighter 3">
      <a:srgbClr val="A3D1F5"/>
    </a:custClr>
    <a:custClr name="Darker 2">
      <a:srgbClr val="4D0092"/>
    </a:custClr>
    <a:custClr name="Darker 1">
      <a:srgbClr val="4D129E"/>
    </a:custClr>
    <a:custClr name="TCS Purple">
      <a:srgbClr val="4D2F9E"/>
    </a:custClr>
    <a:custClr name="Lighter 1">
      <a:srgbClr val="7159B1"/>
    </a:custClr>
    <a:custClr name="Lighter 2">
      <a:srgbClr val="9482C5"/>
    </a:custClr>
    <a:custClr name="Lighter 3">
      <a:srgbClr val="B8ACD8"/>
    </a:custClr>
    <a:custClr name="Darker 2">
      <a:srgbClr val="8F0035"/>
    </a:custClr>
    <a:custClr name="Darker 1">
      <a:srgbClr val="A30046"/>
    </a:custClr>
    <a:custClr name="TCS Magenta">
      <a:srgbClr val="BE0046"/>
    </a:custClr>
    <a:custClr name="Lighter 1">
      <a:srgbClr val="CB336B"/>
    </a:custClr>
    <a:custClr name="LIghter 2">
      <a:srgbClr val="D86690"/>
    </a:custClr>
    <a:custClr name="Lighter 3">
      <a:srgbClr val="E599B5"/>
    </a:custClr>
    <a:custClr name="Darker 2">
      <a:srgbClr val="B03C00"/>
    </a:custClr>
    <a:custClr name="Darker 1">
      <a:srgbClr val="CD5000"/>
    </a:custClr>
    <a:custClr name="TCS Orange">
      <a:srgbClr val="EB5000"/>
    </a:custClr>
    <a:custClr name="Lighter 1">
      <a:srgbClr val="EF7333"/>
    </a:custClr>
    <a:custClr name="Lighter 2">
      <a:srgbClr val="F39666"/>
    </a:custClr>
    <a:custClr name="Lighter 3">
      <a:srgbClr val="F7B999"/>
    </a:custClr>
    <a:custClr name="Darker 2">
      <a:srgbClr val="FFBC00"/>
    </a:custClr>
    <a:custClr name="Darker 1">
      <a:srgbClr val="FFD300"/>
    </a:custClr>
    <a:custClr name="TCS Yellow">
      <a:srgbClr val="FFE600"/>
    </a:custClr>
    <a:custClr name="Lighter 1">
      <a:srgbClr val="FFEB33"/>
    </a:custClr>
    <a:custClr name="Lighter 2">
      <a:srgbClr val="FFF066"/>
    </a:custClr>
    <a:custClr name="Lighter 3">
      <a:srgbClr val="FFF599"/>
    </a:custClr>
  </a:custClrLst>
  <a:extLst>
    <a:ext uri="{05A4C25C-085E-4340-85A3-A5531E510DB2}">
      <thm15:themeFamily xmlns:thm15="http://schemas.microsoft.com/office/thememl/2012/main" name="Presentation1" id="{79165DB3-9531-4203-B2AC-E708D966FEA4}" vid="{E6DC9477-437D-4545-A6C4-847264A8F7DB}"/>
    </a:ext>
  </a:extLst>
</a:theme>
</file>

<file path=ppt/theme/theme7.xml><?xml version="1.0" encoding="utf-8"?>
<a:theme xmlns:a="http://schemas.openxmlformats.org/drawingml/2006/main" name="Title Slide_White Blue">
  <a:themeElements>
    <a:clrScheme name="BOB Color 1">
      <a:dk1>
        <a:srgbClr val="000000"/>
      </a:dk1>
      <a:lt1>
        <a:srgbClr val="FFFFFF"/>
      </a:lt1>
      <a:dk2>
        <a:srgbClr val="1E2323"/>
      </a:dk2>
      <a:lt2>
        <a:srgbClr val="FFFFFF"/>
      </a:lt2>
      <a:accent1>
        <a:srgbClr val="83EBE7"/>
      </a:accent1>
      <a:accent2>
        <a:srgbClr val="47A3EB"/>
      </a:accent2>
      <a:accent3>
        <a:srgbClr val="7159B1"/>
      </a:accent3>
      <a:accent4>
        <a:srgbClr val="CB336B"/>
      </a:accent4>
      <a:accent5>
        <a:srgbClr val="EF7333"/>
      </a:accent5>
      <a:accent6>
        <a:srgbClr val="FFEB33"/>
      </a:accent6>
      <a:hlink>
        <a:srgbClr val="E41165"/>
      </a:hlink>
      <a:folHlink>
        <a:srgbClr val="005B9C"/>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White">
      <a:srgbClr val="FFFFFF"/>
    </a:custClr>
    <a:custClr name="Black">
      <a:srgbClr val="000000"/>
    </a:custClr>
    <a:custClr name="TCS Pink-New">
      <a:srgbClr val="E41165"/>
    </a:custClr>
    <a:custClr name="Darker 2">
      <a:srgbClr val="00ACAC"/>
    </a:custClr>
    <a:custClr name="Darker 1">
      <a:srgbClr val="1ACFCF"/>
    </a:custClr>
    <a:custClr name="TCS Green">
      <a:srgbClr val="64E6E1"/>
    </a:custClr>
    <a:custClr name="Lighter 1">
      <a:srgbClr val="83EBE7"/>
    </a:custClr>
    <a:custClr name="Lighter 2">
      <a:srgbClr val="A2F0ED"/>
    </a:custClr>
    <a:custClr name="Lighter 3">
      <a:srgbClr val="C1F5F3"/>
    </a:custClr>
    <a:custClr name="Darker 2">
      <a:srgbClr val="154B8C"/>
    </a:custClr>
    <a:custClr name="Darker 1">
      <a:srgbClr val="005B9C"/>
    </a:custClr>
    <a:custClr name="TCS Blue">
      <a:srgbClr val="007DC5"/>
    </a:custClr>
    <a:custClr name="Lighter 1">
      <a:srgbClr val="47A3EB"/>
    </a:custClr>
    <a:custClr name="Lighter 2">
      <a:srgbClr val="75BAF0"/>
    </a:custClr>
    <a:custClr name="Lighter 3">
      <a:srgbClr val="A3D1F5"/>
    </a:custClr>
    <a:custClr name="Darker 2">
      <a:srgbClr val="4D0092"/>
    </a:custClr>
    <a:custClr name="Darker 1">
      <a:srgbClr val="4D129E"/>
    </a:custClr>
    <a:custClr name="TCS Purple">
      <a:srgbClr val="4D2F9E"/>
    </a:custClr>
    <a:custClr name="Lighter 1">
      <a:srgbClr val="7159B1"/>
    </a:custClr>
    <a:custClr name="Lighter 2">
      <a:srgbClr val="9482C5"/>
    </a:custClr>
    <a:custClr name="Lighter 3">
      <a:srgbClr val="B8ACD8"/>
    </a:custClr>
    <a:custClr name="Darker 2">
      <a:srgbClr val="8F0035"/>
    </a:custClr>
    <a:custClr name="Darker 1">
      <a:srgbClr val="A30046"/>
    </a:custClr>
    <a:custClr name="TCS Magenta">
      <a:srgbClr val="BE0046"/>
    </a:custClr>
    <a:custClr name="Lighter 1">
      <a:srgbClr val="CB336B"/>
    </a:custClr>
    <a:custClr name="LIghter 2">
      <a:srgbClr val="D86690"/>
    </a:custClr>
    <a:custClr name="Lighter 3">
      <a:srgbClr val="E599B5"/>
    </a:custClr>
    <a:custClr name="Darker 2">
      <a:srgbClr val="B03C00"/>
    </a:custClr>
    <a:custClr name="Darker 1">
      <a:srgbClr val="CD5000"/>
    </a:custClr>
    <a:custClr name="TCS Orange">
      <a:srgbClr val="EB5000"/>
    </a:custClr>
    <a:custClr name="Lighter 1">
      <a:srgbClr val="EF7333"/>
    </a:custClr>
    <a:custClr name="Lighter 2">
      <a:srgbClr val="F39666"/>
    </a:custClr>
    <a:custClr name="Lighter 3">
      <a:srgbClr val="F7B999"/>
    </a:custClr>
    <a:custClr name="Darker 2">
      <a:srgbClr val="FFBC00"/>
    </a:custClr>
    <a:custClr name="Darker 1">
      <a:srgbClr val="FFD300"/>
    </a:custClr>
    <a:custClr name="TCS Yellow">
      <a:srgbClr val="FFE600"/>
    </a:custClr>
    <a:custClr name="Lighter 1">
      <a:srgbClr val="FFEB33"/>
    </a:custClr>
    <a:custClr name="Lighter 2">
      <a:srgbClr val="FFF066"/>
    </a:custClr>
    <a:custClr name="Lighter 3">
      <a:srgbClr val="FFF599"/>
    </a:custClr>
  </a:custClrLst>
  <a:extLst>
    <a:ext uri="{05A4C25C-085E-4340-85A3-A5531E510DB2}">
      <thm15:themeFamily xmlns:thm15="http://schemas.microsoft.com/office/thememl/2012/main" name="Presentation1" id="{79165DB3-9531-4203-B2AC-E708D966FEA4}" vid="{392C7F8D-FDD3-4DE9-9BB6-8688EDE9EE6E}"/>
    </a:ext>
  </a:extLst>
</a:theme>
</file>

<file path=ppt/theme/theme8.xml><?xml version="1.0" encoding="utf-8"?>
<a:theme xmlns:a="http://schemas.openxmlformats.org/drawingml/2006/main" name="Title Slide_Black Orange">
  <a:themeElements>
    <a:clrScheme name="BOB Color 1">
      <a:dk1>
        <a:srgbClr val="000000"/>
      </a:dk1>
      <a:lt1>
        <a:srgbClr val="FFFFFF"/>
      </a:lt1>
      <a:dk2>
        <a:srgbClr val="1E2323"/>
      </a:dk2>
      <a:lt2>
        <a:srgbClr val="FFFFFF"/>
      </a:lt2>
      <a:accent1>
        <a:srgbClr val="83EBE7"/>
      </a:accent1>
      <a:accent2>
        <a:srgbClr val="47A3EB"/>
      </a:accent2>
      <a:accent3>
        <a:srgbClr val="7159B1"/>
      </a:accent3>
      <a:accent4>
        <a:srgbClr val="CB336B"/>
      </a:accent4>
      <a:accent5>
        <a:srgbClr val="EF7333"/>
      </a:accent5>
      <a:accent6>
        <a:srgbClr val="FFEB33"/>
      </a:accent6>
      <a:hlink>
        <a:srgbClr val="E41165"/>
      </a:hlink>
      <a:folHlink>
        <a:srgbClr val="005B9C"/>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White">
      <a:srgbClr val="FFFFFF"/>
    </a:custClr>
    <a:custClr name="Black">
      <a:srgbClr val="000000"/>
    </a:custClr>
    <a:custClr name="TCS Pink-New">
      <a:srgbClr val="E41165"/>
    </a:custClr>
    <a:custClr name="Darker 2">
      <a:srgbClr val="00ACAC"/>
    </a:custClr>
    <a:custClr name="Darker 1">
      <a:srgbClr val="1ACFCF"/>
    </a:custClr>
    <a:custClr name="TCS Green">
      <a:srgbClr val="64E6E1"/>
    </a:custClr>
    <a:custClr name="Lighter 1">
      <a:srgbClr val="83EBE7"/>
    </a:custClr>
    <a:custClr name="Lighter 2">
      <a:srgbClr val="A2F0ED"/>
    </a:custClr>
    <a:custClr name="Lighter 3">
      <a:srgbClr val="C1F5F3"/>
    </a:custClr>
    <a:custClr name="Darker 2">
      <a:srgbClr val="154B8C"/>
    </a:custClr>
    <a:custClr name="Darker 1">
      <a:srgbClr val="005B9C"/>
    </a:custClr>
    <a:custClr name="TCS Blue">
      <a:srgbClr val="007DC5"/>
    </a:custClr>
    <a:custClr name="Lighter 1">
      <a:srgbClr val="47A3EB"/>
    </a:custClr>
    <a:custClr name="Lighter 2">
      <a:srgbClr val="75BAF0"/>
    </a:custClr>
    <a:custClr name="Lighter 3">
      <a:srgbClr val="A3D1F5"/>
    </a:custClr>
    <a:custClr name="Darker 2">
      <a:srgbClr val="4D0092"/>
    </a:custClr>
    <a:custClr name="Darker 1">
      <a:srgbClr val="4D129E"/>
    </a:custClr>
    <a:custClr name="TCS Purple">
      <a:srgbClr val="4D2F9E"/>
    </a:custClr>
    <a:custClr name="Lighter 1">
      <a:srgbClr val="7159B1"/>
    </a:custClr>
    <a:custClr name="Lighter 2">
      <a:srgbClr val="9482C5"/>
    </a:custClr>
    <a:custClr name="Lighter 3">
      <a:srgbClr val="B8ACD8"/>
    </a:custClr>
    <a:custClr name="Darker 2">
      <a:srgbClr val="8F0035"/>
    </a:custClr>
    <a:custClr name="Darker 1">
      <a:srgbClr val="A30046"/>
    </a:custClr>
    <a:custClr name="TCS Magenta">
      <a:srgbClr val="BE0046"/>
    </a:custClr>
    <a:custClr name="Lighter 1">
      <a:srgbClr val="CB336B"/>
    </a:custClr>
    <a:custClr name="LIghter 2">
      <a:srgbClr val="D86690"/>
    </a:custClr>
    <a:custClr name="Lighter 3">
      <a:srgbClr val="E599B5"/>
    </a:custClr>
    <a:custClr name="Darker 2">
      <a:srgbClr val="B03C00"/>
    </a:custClr>
    <a:custClr name="Darker 1">
      <a:srgbClr val="CD5000"/>
    </a:custClr>
    <a:custClr name="TCS Orange">
      <a:srgbClr val="EB5000"/>
    </a:custClr>
    <a:custClr name="Lighter 1">
      <a:srgbClr val="EF7333"/>
    </a:custClr>
    <a:custClr name="Lighter 2">
      <a:srgbClr val="F39666"/>
    </a:custClr>
    <a:custClr name="Lighter 3">
      <a:srgbClr val="F7B999"/>
    </a:custClr>
    <a:custClr name="Darker 2">
      <a:srgbClr val="FFBC00"/>
    </a:custClr>
    <a:custClr name="Darker 1">
      <a:srgbClr val="FFD300"/>
    </a:custClr>
    <a:custClr name="TCS Yellow">
      <a:srgbClr val="FFE600"/>
    </a:custClr>
    <a:custClr name="Lighter 1">
      <a:srgbClr val="FFEB33"/>
    </a:custClr>
    <a:custClr name="Lighter 2">
      <a:srgbClr val="FFF066"/>
    </a:custClr>
    <a:custClr name="Lighter 3">
      <a:srgbClr val="FFF599"/>
    </a:custClr>
  </a:custClrLst>
  <a:extLst>
    <a:ext uri="{05A4C25C-085E-4340-85A3-A5531E510DB2}">
      <thm15:themeFamily xmlns:thm15="http://schemas.microsoft.com/office/thememl/2012/main" name="Presentation1" id="{79165DB3-9531-4203-B2AC-E708D966FEA4}" vid="{28C40E76-7042-4513-8ABA-6F5A10A7D4B0}"/>
    </a:ext>
  </a:extLst>
</a:theme>
</file>

<file path=ppt/theme/theme9.xml><?xml version="1.0" encoding="utf-8"?>
<a:theme xmlns:a="http://schemas.openxmlformats.org/drawingml/2006/main" name="Title Slide_White Orange">
  <a:themeElements>
    <a:clrScheme name="BOB Color 1">
      <a:dk1>
        <a:srgbClr val="000000"/>
      </a:dk1>
      <a:lt1>
        <a:srgbClr val="FFFFFF"/>
      </a:lt1>
      <a:dk2>
        <a:srgbClr val="1E2323"/>
      </a:dk2>
      <a:lt2>
        <a:srgbClr val="FFFFFF"/>
      </a:lt2>
      <a:accent1>
        <a:srgbClr val="83EBE7"/>
      </a:accent1>
      <a:accent2>
        <a:srgbClr val="47A3EB"/>
      </a:accent2>
      <a:accent3>
        <a:srgbClr val="7159B1"/>
      </a:accent3>
      <a:accent4>
        <a:srgbClr val="CB336B"/>
      </a:accent4>
      <a:accent5>
        <a:srgbClr val="EF7333"/>
      </a:accent5>
      <a:accent6>
        <a:srgbClr val="FFEB33"/>
      </a:accent6>
      <a:hlink>
        <a:srgbClr val="E41165"/>
      </a:hlink>
      <a:folHlink>
        <a:srgbClr val="005B9C"/>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White">
      <a:srgbClr val="FFFFFF"/>
    </a:custClr>
    <a:custClr name="Black">
      <a:srgbClr val="000000"/>
    </a:custClr>
    <a:custClr name="TCS Pink-New">
      <a:srgbClr val="E41165"/>
    </a:custClr>
    <a:custClr name="Darker 2">
      <a:srgbClr val="00ACAC"/>
    </a:custClr>
    <a:custClr name="Darker 1">
      <a:srgbClr val="1ACFCF"/>
    </a:custClr>
    <a:custClr name="TCS Green">
      <a:srgbClr val="64E6E1"/>
    </a:custClr>
    <a:custClr name="Lighter 1">
      <a:srgbClr val="83EBE7"/>
    </a:custClr>
    <a:custClr name="Lighter 2">
      <a:srgbClr val="A2F0ED"/>
    </a:custClr>
    <a:custClr name="Lighter 3">
      <a:srgbClr val="C1F5F3"/>
    </a:custClr>
    <a:custClr name="Darker 2">
      <a:srgbClr val="154B8C"/>
    </a:custClr>
    <a:custClr name="Darker 1">
      <a:srgbClr val="005B9C"/>
    </a:custClr>
    <a:custClr name="TCS Blue">
      <a:srgbClr val="007DC5"/>
    </a:custClr>
    <a:custClr name="Lighter 1">
      <a:srgbClr val="47A3EB"/>
    </a:custClr>
    <a:custClr name="Lighter 2">
      <a:srgbClr val="75BAF0"/>
    </a:custClr>
    <a:custClr name="Lighter 3">
      <a:srgbClr val="A3D1F5"/>
    </a:custClr>
    <a:custClr name="Darker 2">
      <a:srgbClr val="4D0092"/>
    </a:custClr>
    <a:custClr name="Darker 1">
      <a:srgbClr val="4D129E"/>
    </a:custClr>
    <a:custClr name="TCS Purple">
      <a:srgbClr val="4D2F9E"/>
    </a:custClr>
    <a:custClr name="Lighter 1">
      <a:srgbClr val="7159B1"/>
    </a:custClr>
    <a:custClr name="Lighter 2">
      <a:srgbClr val="9482C5"/>
    </a:custClr>
    <a:custClr name="Lighter 3">
      <a:srgbClr val="B8ACD8"/>
    </a:custClr>
    <a:custClr name="Darker 2">
      <a:srgbClr val="8F0035"/>
    </a:custClr>
    <a:custClr name="Darker 1">
      <a:srgbClr val="A30046"/>
    </a:custClr>
    <a:custClr name="TCS Magenta">
      <a:srgbClr val="BE0046"/>
    </a:custClr>
    <a:custClr name="Lighter 1">
      <a:srgbClr val="CB336B"/>
    </a:custClr>
    <a:custClr name="LIghter 2">
      <a:srgbClr val="D86690"/>
    </a:custClr>
    <a:custClr name="Lighter 3">
      <a:srgbClr val="E599B5"/>
    </a:custClr>
    <a:custClr name="Darker 2">
      <a:srgbClr val="B03C00"/>
    </a:custClr>
    <a:custClr name="Darker 1">
      <a:srgbClr val="CD5000"/>
    </a:custClr>
    <a:custClr name="TCS Orange">
      <a:srgbClr val="EB5000"/>
    </a:custClr>
    <a:custClr name="Lighter 1">
      <a:srgbClr val="EF7333"/>
    </a:custClr>
    <a:custClr name="Lighter 2">
      <a:srgbClr val="F39666"/>
    </a:custClr>
    <a:custClr name="Lighter 3">
      <a:srgbClr val="F7B999"/>
    </a:custClr>
    <a:custClr name="Darker 2">
      <a:srgbClr val="FFBC00"/>
    </a:custClr>
    <a:custClr name="Darker 1">
      <a:srgbClr val="FFD300"/>
    </a:custClr>
    <a:custClr name="TCS Yellow">
      <a:srgbClr val="FFE600"/>
    </a:custClr>
    <a:custClr name="Lighter 1">
      <a:srgbClr val="FFEB33"/>
    </a:custClr>
    <a:custClr name="Lighter 2">
      <a:srgbClr val="FFF066"/>
    </a:custClr>
    <a:custClr name="Lighter 3">
      <a:srgbClr val="FFF599"/>
    </a:custClr>
  </a:custClrLst>
  <a:extLst>
    <a:ext uri="{05A4C25C-085E-4340-85A3-A5531E510DB2}">
      <thm15:themeFamily xmlns:thm15="http://schemas.microsoft.com/office/thememl/2012/main" name="Presentation1" id="{79165DB3-9531-4203-B2AC-E708D966FEA4}" vid="{92634531-F39E-4761-BFB6-4F97D0D26712}"/>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81F429409C18204B8E50994481C8BE12" ma:contentTypeVersion="4" ma:contentTypeDescription="Create a new document." ma:contentTypeScope="" ma:versionID="93b98e4d4b4ceddf95b6e178c03c1431">
  <xsd:schema xmlns:xsd="http://www.w3.org/2001/XMLSchema" xmlns:xs="http://www.w3.org/2001/XMLSchema" xmlns:p="http://schemas.microsoft.com/office/2006/metadata/properties" xmlns:ns2="ed5f3adb-d74a-4f34-826c-cfa79a1b5e9d" xmlns:ns3="1771064e-c6ae-44b4-88a5-a935e9ecfce2" targetNamespace="http://schemas.microsoft.com/office/2006/metadata/properties" ma:root="true" ma:fieldsID="6aa16e4c903c5d7a809f69b040ed2578" ns2:_="" ns3:_="">
    <xsd:import namespace="ed5f3adb-d74a-4f34-826c-cfa79a1b5e9d"/>
    <xsd:import namespace="1771064e-c6ae-44b4-88a5-a935e9ecfce2"/>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d5f3adb-d74a-4f34-826c-cfa79a1b5e9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771064e-c6ae-44b4-88a5-a935e9ecfce2"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haredWithUsers xmlns="1771064e-c6ae-44b4-88a5-a935e9ecfce2">
      <UserInfo>
        <DisplayName>Ashish Raorane</DisplayName>
        <AccountId>189323</AccountId>
        <AccountType/>
      </UserInfo>
    </SharedWithUsers>
  </documentManagement>
</p:properties>
</file>

<file path=customXml/itemProps1.xml><?xml version="1.0" encoding="utf-8"?>
<ds:datastoreItem xmlns:ds="http://schemas.openxmlformats.org/officeDocument/2006/customXml" ds:itemID="{8AC37ED8-06D3-4BAF-925E-0E0C6BD526E8}">
  <ds:schemaRefs>
    <ds:schemaRef ds:uri="http://schemas.microsoft.com/sharepoint/v3/contenttype/forms"/>
  </ds:schemaRefs>
</ds:datastoreItem>
</file>

<file path=customXml/itemProps2.xml><?xml version="1.0" encoding="utf-8"?>
<ds:datastoreItem xmlns:ds="http://schemas.openxmlformats.org/officeDocument/2006/customXml" ds:itemID="{11C43C7C-8450-405B-8D26-3647CE3C97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d5f3adb-d74a-4f34-826c-cfa79a1b5e9d"/>
    <ds:schemaRef ds:uri="1771064e-c6ae-44b4-88a5-a935e9ecfce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DBB1B480-7C1E-4300-A913-41CAD33511F4}">
  <ds:schemaRefs>
    <ds:schemaRef ds:uri="http://schemas.microsoft.com/office/2006/metadata/properties"/>
    <ds:schemaRef ds:uri="http://schemas.openxmlformats.org/package/2006/metadata/core-properties"/>
    <ds:schemaRef ds:uri="http://www.w3.org/XML/1998/namespace"/>
    <ds:schemaRef ds:uri="http://purl.org/dc/terms/"/>
    <ds:schemaRef ds:uri="http://purl.org/dc/elements/1.1/"/>
    <ds:schemaRef ds:uri="http://schemas.microsoft.com/office/infopath/2007/PartnerControls"/>
    <ds:schemaRef ds:uri="http://schemas.microsoft.com/office/2006/documentManagement/types"/>
    <ds:schemaRef ds:uri="http://purl.org/dc/dcmitype/"/>
    <ds:schemaRef ds:uri="1771064e-c6ae-44b4-88a5-a935e9ecfce2"/>
  </ds:schemaRefs>
</ds:datastoreItem>
</file>

<file path=docProps/app.xml><?xml version="1.0" encoding="utf-8"?>
<Properties xmlns="http://schemas.openxmlformats.org/officeDocument/2006/extended-properties" xmlns:vt="http://schemas.openxmlformats.org/officeDocument/2006/docPropsVTypes">
  <Template>Standard PPT Template_Widescreen_V5.0</Template>
  <TotalTime>753</TotalTime>
  <Words>5250</Words>
  <Application>Microsoft Office PowerPoint</Application>
  <PresentationFormat>Widescreen</PresentationFormat>
  <Paragraphs>433</Paragraphs>
  <Slides>50</Slides>
  <Notes>0</Notes>
  <HiddenSlides>0</HiddenSlides>
  <MMClips>0</MMClips>
  <ScaleCrop>false</ScaleCrop>
  <HeadingPairs>
    <vt:vector size="6" baseType="variant">
      <vt:variant>
        <vt:lpstr>Fonts Used</vt:lpstr>
      </vt:variant>
      <vt:variant>
        <vt:i4>6</vt:i4>
      </vt:variant>
      <vt:variant>
        <vt:lpstr>Theme</vt:lpstr>
      </vt:variant>
      <vt:variant>
        <vt:i4>17</vt:i4>
      </vt:variant>
      <vt:variant>
        <vt:lpstr>Slide Titles</vt:lpstr>
      </vt:variant>
      <vt:variant>
        <vt:i4>50</vt:i4>
      </vt:variant>
    </vt:vector>
  </HeadingPairs>
  <TitlesOfParts>
    <vt:vector size="73" baseType="lpstr">
      <vt:lpstr>Arial</vt:lpstr>
      <vt:lpstr>Calibri</vt:lpstr>
      <vt:lpstr>Courier New</vt:lpstr>
      <vt:lpstr>Segoe UI</vt:lpstr>
      <vt:lpstr>Symbol</vt:lpstr>
      <vt:lpstr>Wingdings</vt:lpstr>
      <vt:lpstr>Content Slide_White</vt:lpstr>
      <vt:lpstr>Content Slide_Black</vt:lpstr>
      <vt:lpstr>Blank Slide_Black</vt:lpstr>
      <vt:lpstr>Title Slide_Black Pink</vt:lpstr>
      <vt:lpstr>Title Slide_White Pink</vt:lpstr>
      <vt:lpstr>Title Slide_Black Blue</vt:lpstr>
      <vt:lpstr>Title Slide_White Blue</vt:lpstr>
      <vt:lpstr>Title Slide_Black Orange</vt:lpstr>
      <vt:lpstr>Title Slide_White Orange</vt:lpstr>
      <vt:lpstr>Title Slide_Black Yellow</vt:lpstr>
      <vt:lpstr>Title Slide_White Yellow</vt:lpstr>
      <vt:lpstr>Title Slide_Black Without Image</vt:lpstr>
      <vt:lpstr>Title Slide_White Without Image</vt:lpstr>
      <vt:lpstr>Divider Slide_Black</vt:lpstr>
      <vt:lpstr>Divider Slide_White</vt:lpstr>
      <vt:lpstr>Thank Slide_Black</vt:lpstr>
      <vt:lpstr>Thank Slide_White</vt:lpstr>
      <vt:lpstr>PowerPoint Presentation</vt:lpstr>
      <vt:lpstr>PowerPoint Presentation</vt:lpstr>
      <vt:lpstr>Management Groups</vt:lpstr>
      <vt:lpstr>Subscription </vt:lpstr>
      <vt:lpstr>Resource Group </vt:lpstr>
      <vt:lpstr>Resource Tags </vt:lpstr>
      <vt:lpstr>Azure Policy </vt:lpstr>
      <vt:lpstr>Role Based Access Control (RBAC)</vt:lpstr>
      <vt:lpstr>Azure Blueprint </vt:lpstr>
      <vt:lpstr>PowerPoint Presentation</vt:lpstr>
      <vt:lpstr>Identity &amp; Access Management </vt:lpstr>
      <vt:lpstr>Azure Active Directory </vt:lpstr>
      <vt:lpstr>External Identities in Azure Active Directory</vt:lpstr>
      <vt:lpstr>Azure Active Directory Business-to-Business </vt:lpstr>
      <vt:lpstr>Azure Active Directory Business-to-Customer </vt:lpstr>
      <vt:lpstr>Conditional Access</vt:lpstr>
      <vt:lpstr>Identity Protection </vt:lpstr>
      <vt:lpstr>Access Reviews</vt:lpstr>
      <vt:lpstr>Managed Identities</vt:lpstr>
      <vt:lpstr>Service Principals For Applications</vt:lpstr>
      <vt:lpstr>Azure AD Connect</vt:lpstr>
      <vt:lpstr>Design Authentication</vt:lpstr>
      <vt:lpstr>Password Hash Synchronization</vt:lpstr>
      <vt:lpstr>Passthrough Authentication</vt:lpstr>
      <vt:lpstr>Federated Authentication </vt:lpstr>
      <vt:lpstr>Authentication service decision flowchart</vt:lpstr>
      <vt:lpstr>PowerPoint Presentation</vt:lpstr>
      <vt:lpstr>Azure Compute Services</vt:lpstr>
      <vt:lpstr>Azure Virtual Machines solutions</vt:lpstr>
      <vt:lpstr>VM Types</vt:lpstr>
      <vt:lpstr>VM Type (Cont.)</vt:lpstr>
      <vt:lpstr>VM Storage Types</vt:lpstr>
      <vt:lpstr>Availability Set</vt:lpstr>
      <vt:lpstr>Azure Batch</vt:lpstr>
      <vt:lpstr>Azure App Service</vt:lpstr>
      <vt:lpstr>Azure App Service Plan</vt:lpstr>
      <vt:lpstr>Deployment slots</vt:lpstr>
      <vt:lpstr>Azure Function</vt:lpstr>
      <vt:lpstr>Azure Container Instance</vt:lpstr>
      <vt:lpstr>Azure Kubernetes Services</vt:lpstr>
      <vt:lpstr>Kubernetes Cluster Architecture</vt:lpstr>
      <vt:lpstr>Azure compute service decision flowchart</vt:lpstr>
      <vt:lpstr>PowerPoint Presentation</vt:lpstr>
      <vt:lpstr>Microsoft Azure Well-Architected Framework - Security</vt:lpstr>
      <vt:lpstr>Defence in Depth</vt:lpstr>
      <vt:lpstr>Identity as a layer of security</vt:lpstr>
      <vt:lpstr>Encryption</vt:lpstr>
      <vt:lpstr>Network Security</vt:lpstr>
      <vt:lpstr>Network Security</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Opening slide – design option Add slide title here</dc:title>
  <dc:creator>Vinay  Middha</dc:creator>
  <cp:lastModifiedBy>Vinay  Middha</cp:lastModifiedBy>
  <cp:revision>1</cp:revision>
  <dcterms:created xsi:type="dcterms:W3CDTF">2023-06-25T03:56:08Z</dcterms:created>
  <dcterms:modified xsi:type="dcterms:W3CDTF">2023-06-27T17:00:19Z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0x01010081F429409C18204B8E50994481C8BE12</vt:lpwstr>
  </property>
</Properties>
</file>